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80" r:id="rId3"/>
    <p:sldId id="271" r:id="rId4"/>
    <p:sldId id="272" r:id="rId5"/>
    <p:sldId id="273" r:id="rId6"/>
    <p:sldId id="270" r:id="rId7"/>
    <p:sldId id="265" r:id="rId8"/>
    <p:sldId id="264" r:id="rId9"/>
    <p:sldId id="267" r:id="rId10"/>
    <p:sldId id="268" r:id="rId11"/>
    <p:sldId id="269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corRgFuTVkZipCrGHI5mA==" hashData="5PT/YeDrfJgsAivp/gDP1n1peVuhd5nAI6J608XWg3QqTPBTWxVni8npp6JVuIF8EkJy4+wZJAZECtz7+73yX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4/18/2023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4/18/2023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4/18/2023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4/18/2023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4/18/2023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4/18/2023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4/18/2023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9334D819-9F07-4261-B09B-9E467E5D9002}" type="datetimeFigureOut">
              <a:rPr lang="en-US" dirty="0"/>
              <a:t>4/18/2023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9334D819-9F07-4261-B09B-9E467E5D9002}" type="datetimeFigureOut">
              <a:rPr lang="en-US" dirty="0"/>
              <a:t>4/18/2023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4/18/2023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4/18/2023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4/18/2023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mailto:saidaahmedovabaku@gmail.com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heydar-aliyev-foundation.org/ru/content/index/63/National-leader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www.aviaru.net/tag/%D0%98%D0%BD%D1%87%D1%85%D0%BE%D0%BD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EB047866-3027-44E6-93B6-B115C591FAAA}"/>
              </a:ext>
            </a:extLst>
          </p:cNvPr>
          <p:cNvSpPr txBox="1"/>
          <p:nvPr/>
        </p:nvSpPr>
        <p:spPr>
          <a:xfrm>
            <a:off x="4452730" y="3829110"/>
            <a:ext cx="4121427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Ахмeдова Саида</a:t>
            </a:r>
          </a:p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</a:t>
            </a:r>
            <a:r>
              <a:rPr lang="az-Latn-AZ" sz="2000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aidaahmedovabaku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@gmail.com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+994506590519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3E2D5D38-B99A-46AF-8026-AFAFE0C1A3D2}"/>
              </a:ext>
            </a:extLst>
          </p:cNvPr>
          <p:cNvSpPr/>
          <p:nvPr/>
        </p:nvSpPr>
        <p:spPr>
          <a:xfrm>
            <a:off x="3617843" y="2687395"/>
            <a:ext cx="6130129" cy="5416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Номинация «Инструменты ТРИЗ»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08B9C2CC-B059-44C3-9FBD-452E79B52841}"/>
              </a:ext>
            </a:extLst>
          </p:cNvPr>
          <p:cNvSpPr/>
          <p:nvPr/>
        </p:nvSpPr>
        <p:spPr>
          <a:xfrm>
            <a:off x="2533097" y="2102620"/>
            <a:ext cx="925541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Национальная Академия Авиации ЗАО «AZAL»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4BBF406D-2CCB-49B3-8560-B25B9A3ECE00}"/>
              </a:ext>
            </a:extLst>
          </p:cNvPr>
          <p:cNvSpPr/>
          <p:nvPr/>
        </p:nvSpPr>
        <p:spPr>
          <a:xfrm>
            <a:off x="5057985" y="3429000"/>
            <a:ext cx="235949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Азербайджан Баку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D103F64-72F0-4894-858F-9E85BB2750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1823" y="154885"/>
            <a:ext cx="4745539" cy="1250734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DCA88970-82EE-478C-9EE2-15B12C5253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27626" y="0"/>
            <a:ext cx="2232551" cy="1759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713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D0753CD8-A3DB-4B9A-920A-25868F649B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06839" y="1406917"/>
            <a:ext cx="10178322" cy="359359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az-Latn-AZ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z-Latn-AZ" sz="6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 </a:t>
            </a:r>
            <a:r>
              <a:rPr lang="ru-RU" sz="6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</a:t>
            </a:r>
          </a:p>
        </p:txBody>
      </p:sp>
    </p:spTree>
    <p:extLst>
      <p:ext uri="{BB962C8B-B14F-4D97-AF65-F5344CB8AC3E}">
        <p14:creationId xmlns:p14="http://schemas.microsoft.com/office/powerpoint/2010/main" val="23315661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ED3EFB10-588B-4270-947E-32F81F43ED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4643" y="132523"/>
            <a:ext cx="11039061" cy="3812252"/>
          </a:xfrm>
        </p:spPr>
        <p:txBody>
          <a:bodyPr/>
          <a:lstStyle/>
          <a:p>
            <a:pPr marL="0" indent="0" fontAlgn="base">
              <a:buNone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Международный аэропорт Гейдар Алиев в Баку (Азербайджан)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является одним из шести международных аэропортов, расположенный в Азербайджане. 10 марта 2004 года Бакинский международный аэропорт был назван в честь </a:t>
            </a:r>
            <a:r>
              <a:rPr lang="ru-RU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Гейдара Алиева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Национального Лидера и бывшего президента Азербайджанской Республики, который был главой государства в течение 35 лет.</a:t>
            </a:r>
          </a:p>
          <a:p>
            <a:pPr marL="0" indent="0" fontAlgn="base"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Сегодня Международный Аэропорт Гейдар Алиев является крупным региональным транспортным узлом, обслуживающим пассажирские и грузовые рейсы, выполняющие полёты по всему миру. </a:t>
            </a:r>
          </a:p>
          <a:p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E90937D-3539-446C-82F9-B1A702F1C5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3738" y="2650435"/>
            <a:ext cx="4638262" cy="4101548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591479D-32FF-49E2-AB05-046FE3F71A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650435"/>
            <a:ext cx="4280452" cy="420756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3740EEC-2ED3-4DD7-95E2-D7E6438B362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18991" y="3008243"/>
            <a:ext cx="2915479" cy="3511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16226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4C02AF9-E865-4C88-A16D-84B73D70BF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Прилет в Международный Аэропорт Гейдар Алиева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1029449-F61B-4A78-98D6-0EF2B6FB3D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3625" y="1532554"/>
            <a:ext cx="7441748" cy="4943061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Высадка пассажиров c особыми потребностями производится в последнюю очередь. Если Вы заказали услугу сопровождения у сотрудников Наземной службы, просим Вас оставаться на своих местах до прибытия сотрудников компании по Наземному Обслуживанию.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прилету в Международный Аэропорт Гейдар Алиева пассажиров c особыми потребностями встречают сотрудники наземной службы по обслуживанию авиакомпаний. Они окажут содействие при высадке с борта воздушного судна, а также помогут получить багаж и сопроводят Вас до транспорта. Для пассажиров c особыми потребностями на Парковке перед Терминалом 1 имеются парковочные места.</a:t>
            </a:r>
          </a:p>
        </p:txBody>
      </p:sp>
    </p:spTree>
    <p:extLst>
      <p:ext uri="{BB962C8B-B14F-4D97-AF65-F5344CB8AC3E}">
        <p14:creationId xmlns:p14="http://schemas.microsoft.com/office/powerpoint/2010/main" val="4208497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A7251D1-06A4-46E6-B265-8D61C5D27D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8582" y="223359"/>
            <a:ext cx="10178322" cy="74405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Комната Матери и Ребенка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69A0D00-8620-4961-AF9C-D3561DCE96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87896" y="967410"/>
            <a:ext cx="10396330" cy="3824838"/>
          </a:xfrm>
        </p:spPr>
        <p:txBody>
          <a:bodyPr/>
          <a:lstStyle/>
          <a:p>
            <a:pPr marL="0" indent="0" fontAlgn="base"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Комната Матери и Ребенка оборудована необходимым инвентарём для ухода за младенцем. Вы можете найти столик для пеленания детей, холодную и горячую воду, диваны и столы.</a:t>
            </a:r>
          </a:p>
          <a:p>
            <a:pPr marL="0" indent="0" fontAlgn="base"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Столиком для Пеленания Младенцев</a:t>
            </a:r>
          </a:p>
          <a:p>
            <a:pPr marL="0" indent="0" algn="just" fontAlgn="base"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Столиком для пеленания младенцев имеется во всех многофункциональных туалетах и в Комнатах Матери и Ребенка</a:t>
            </a:r>
          </a:p>
          <a:p>
            <a:pPr marL="0" indent="0">
              <a:buNone/>
            </a:pPr>
            <a:br>
              <a:rPr lang="ru-RU" dirty="0"/>
            </a:b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3E5AE51-E6F0-4411-8946-C45ED57FAF6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108" t="24335" r="36631" b="22499"/>
          <a:stretch/>
        </p:blipFill>
        <p:spPr>
          <a:xfrm>
            <a:off x="5757743" y="2947223"/>
            <a:ext cx="5883965" cy="3644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73086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2DA44866-CE24-4995-ACE7-499AFF67ED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3827" y="765312"/>
            <a:ext cx="5420139" cy="5688496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Другой крупный аэропорт — Международный аэропорт 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Инчхон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в Сеуле — предлагает путешественникам с головой окунуться в культуру Южной Кореи, причем, совершенно бесплатно. Здесь открыт соответствующий музей, где собрана впечатляющая коллекция одежды, барельефов и инструментов за всю 5 000-летнюю историю страны, а также проходят выступления музыкантов самых разных жанров — от традиционной камерной музыки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санджо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 K-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Pop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(корейская популярная музыка). 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0A1576E-0B45-43CB-87DC-0BEF528DDD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82747" y="265044"/>
            <a:ext cx="5936974" cy="6400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8886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>
            <a:extLst>
              <a:ext uri="{FF2B5EF4-FFF2-40B4-BE49-F238E27FC236}">
                <a16:creationId xmlns:a16="http://schemas.microsoft.com/office/drawing/2014/main" id="{9B12F2D8-CC36-4D76-8120-1FA7E2F4EF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334539" y="125897"/>
            <a:ext cx="5568812" cy="359410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9C6A15F-9C62-4E8B-945E-2154C55BD2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34539" y="3719997"/>
            <a:ext cx="5568812" cy="3140225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78746D48-35AE-4D19-8B8D-9DE2E41C1563}"/>
              </a:ext>
            </a:extLst>
          </p:cNvPr>
          <p:cNvSpPr/>
          <p:nvPr/>
        </p:nvSpPr>
        <p:spPr>
          <a:xfrm>
            <a:off x="887896" y="273351"/>
            <a:ext cx="4969919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Какие бывают камеры хранения?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Виды камер хранения также принципиально различаются. Они могут быть ручными и автоматическими.</a:t>
            </a:r>
            <a:r>
              <a:rPr lang="az-Latn-A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Ручное управление предполагает наличие стороннего помощника</a:t>
            </a:r>
            <a:r>
              <a:rPr lang="az-Latn-A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</a:t>
            </a:r>
            <a:r>
              <a:rPr lang="az-Latn-A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работник аэропорта выполняет роль эдакого гардеробщика, выдавая квитанции и жетоны на вещи. Автоматические ячейки — это касса самообслуживания.</a:t>
            </a:r>
            <a:r>
              <a:rPr lang="az-Latn-A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ячейки автоматической камеры могут быть как на замке (механические), так и на кодовом шифре. Код от такого сейфа будете знать только вы, вещи в такие ячейки помещаются самостоятельно клиентом.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4F6E089-96CC-4F37-AB54-2E97723D4A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21496" y="4982332"/>
            <a:ext cx="3312691" cy="1986723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4404135-EFA2-447E-82D3-44CD11AAC8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8650" y="5062572"/>
            <a:ext cx="2639797" cy="1795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95142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C282261-569B-4E41-BEDE-AD90315B0E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1499" y="2625075"/>
            <a:ext cx="3333750" cy="2219325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F5508F9-4AA9-4873-89A8-09C2C8763F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3046" y="2797139"/>
            <a:ext cx="3069987" cy="2219325"/>
          </a:xfrm>
          <a:prstGeom prst="rect">
            <a:avLst/>
          </a:prstGeom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071EFE6A-2F1D-414E-9EDF-C0481C141832}"/>
              </a:ext>
            </a:extLst>
          </p:cNvPr>
          <p:cNvSpPr/>
          <p:nvPr/>
        </p:nvSpPr>
        <p:spPr>
          <a:xfrm>
            <a:off x="7851499" y="5132708"/>
            <a:ext cx="3823252" cy="64633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Секция интеллектуальных игр для детей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48510207-03A7-411E-8E19-A1F38C40C713}"/>
              </a:ext>
            </a:extLst>
          </p:cNvPr>
          <p:cNvSpPr/>
          <p:nvPr/>
        </p:nvSpPr>
        <p:spPr>
          <a:xfrm>
            <a:off x="1033046" y="5271207"/>
            <a:ext cx="3228299" cy="36933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Книжные полки для детей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66AA75D5-A1F0-45AE-A759-2238DD70F2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83094" y="2626627"/>
            <a:ext cx="3588344" cy="2389837"/>
          </a:xfrm>
          <a:prstGeom prst="rect">
            <a:avLst/>
          </a:prstGeom>
        </p:spPr>
      </p:pic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54F2BD37-D130-455A-890F-B54D24D0D168}"/>
              </a:ext>
            </a:extLst>
          </p:cNvPr>
          <p:cNvSpPr/>
          <p:nvPr/>
        </p:nvSpPr>
        <p:spPr>
          <a:xfrm>
            <a:off x="4532243" y="5260158"/>
            <a:ext cx="2915479" cy="369332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Спальни для детей</a:t>
            </a: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D25DA0AC-A39C-46F5-84CB-1C5BDB059C46}"/>
              </a:ext>
            </a:extLst>
          </p:cNvPr>
          <p:cNvSpPr/>
          <p:nvPr/>
        </p:nvSpPr>
        <p:spPr>
          <a:xfrm>
            <a:off x="5554694" y="224092"/>
            <a:ext cx="6533322" cy="92333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аэропортах важно иметь комнаты матери и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ребенка.На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мой взгляд, наличие раздела интеллектуальных игр для детей – одно из главных требований современности</a:t>
            </a:r>
            <a:r>
              <a:rPr lang="az-Latn-A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7010D56B-0758-4907-9C95-12E3DE6C63B8}"/>
              </a:ext>
            </a:extLst>
          </p:cNvPr>
          <p:cNvSpPr/>
          <p:nvPr/>
        </p:nvSpPr>
        <p:spPr>
          <a:xfrm>
            <a:off x="1055033" y="1341590"/>
            <a:ext cx="6096000" cy="9233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just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Детские книги, особенно наличие национальных книг сказок государства позволит получить информацию об истории и национальных сказках этой страны</a:t>
            </a: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A32FD3B9-5315-45CA-A162-F303E68E9592}"/>
              </a:ext>
            </a:extLst>
          </p:cNvPr>
          <p:cNvSpPr/>
          <p:nvPr/>
        </p:nvSpPr>
        <p:spPr>
          <a:xfrm>
            <a:off x="3843130" y="5884233"/>
            <a:ext cx="6096000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Наличие кровати важно для комфортного сна детей. может уменьшить проблемы беспокойства родителей и других во время полета.</a:t>
            </a:r>
          </a:p>
        </p:txBody>
      </p:sp>
    </p:spTree>
    <p:extLst>
      <p:ext uri="{BB962C8B-B14F-4D97-AF65-F5344CB8AC3E}">
        <p14:creationId xmlns:p14="http://schemas.microsoft.com/office/powerpoint/2010/main" val="11565592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>
            <a:extLst>
              <a:ext uri="{FF2B5EF4-FFF2-40B4-BE49-F238E27FC236}">
                <a16:creationId xmlns:a16="http://schemas.microsoft.com/office/drawing/2014/main" id="{19496636-DB32-40E3-B838-A909531A2D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05344" y="1656018"/>
            <a:ext cx="4530869" cy="3017630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D3869DEF-F2B2-4BE3-BDD7-5A29D007D81B}"/>
              </a:ext>
            </a:extLst>
          </p:cNvPr>
          <p:cNvSpPr/>
          <p:nvPr/>
        </p:nvSpPr>
        <p:spPr>
          <a:xfrm>
            <a:off x="5605670" y="286627"/>
            <a:ext cx="6241773" cy="64633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бы рекомендовал организовать музей нефти в Международном аэропорту Гейдар Алиев.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6CE3A2F-DE06-430E-848C-C4808A9D87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01879" y="932958"/>
            <a:ext cx="3485322" cy="212262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896FFA0-EA69-42BE-86DF-B2F4C3A303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83826" y="5120743"/>
            <a:ext cx="3803374" cy="1584739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A1CFF2F4-16FC-4A8B-8699-DB6E80375637}"/>
              </a:ext>
            </a:extLst>
          </p:cNvPr>
          <p:cNvSpPr/>
          <p:nvPr/>
        </p:nvSpPr>
        <p:spPr>
          <a:xfrm>
            <a:off x="5605670" y="3920414"/>
            <a:ext cx="6281530" cy="1200329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Представление известных цитат выдающихся писателей Азербайджана на рекламных щитах на международном языке предоставит информацию о выдающихся людях страны.</a:t>
            </a:r>
          </a:p>
        </p:txBody>
      </p:sp>
    </p:spTree>
    <p:extLst>
      <p:ext uri="{BB962C8B-B14F-4D97-AF65-F5344CB8AC3E}">
        <p14:creationId xmlns:p14="http://schemas.microsoft.com/office/powerpoint/2010/main" val="30241551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86057E50-8AFF-4104-932C-47A51B0633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19199" y="278296"/>
            <a:ext cx="8315739" cy="3282166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Государственное юридическое лицо "ABAD" -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Easy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Support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Family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создано Указом 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Президента Азербайджанской Республики Ильхама Алиева от 23 сентября 2016 года при Государственном агентстве по обслуживанию граждан и социальным инновациям при Президенте Республики Азербайджан (служба ASAN).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Целью создания учреждения является поддержка активного участия граждан в социально-экономическом развитии Азербайджанской Республики, развитие малого и среднего предпринимательства, повышение уровня занятости населения и формирование конкурентоспособных семейных ферм.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05F8027-A78A-49EB-A986-57B787EA65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19573" y="4047065"/>
            <a:ext cx="4447140" cy="2492883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83D880F-8762-4149-BEC3-DE44E8E690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55102" y="3337748"/>
            <a:ext cx="3381375" cy="2206487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AFA5D675-5A84-40EF-ADED-858036016A9F}"/>
              </a:ext>
            </a:extLst>
          </p:cNvPr>
          <p:cNvSpPr/>
          <p:nvPr/>
        </p:nvSpPr>
        <p:spPr>
          <a:xfrm>
            <a:off x="1219199" y="5575566"/>
            <a:ext cx="6300374" cy="101566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/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Наличие филиала в аэропорту сыграет большую роль в популяризации национальных колоритов Азербайджана</a:t>
            </a:r>
          </a:p>
        </p:txBody>
      </p:sp>
    </p:spTree>
    <p:extLst>
      <p:ext uri="{BB962C8B-B14F-4D97-AF65-F5344CB8AC3E}">
        <p14:creationId xmlns:p14="http://schemas.microsoft.com/office/powerpoint/2010/main" val="40414752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>
            <a:extLst>
              <a:ext uri="{FF2B5EF4-FFF2-40B4-BE49-F238E27FC236}">
                <a16:creationId xmlns:a16="http://schemas.microsoft.com/office/drawing/2014/main" id="{578617DC-9CDA-4E62-A9CA-E9C0369C42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41213" y="98978"/>
            <a:ext cx="5417448" cy="359410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D0446F8-1B09-43DF-9480-A504CA80AD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41213" y="3907146"/>
            <a:ext cx="5417448" cy="2950854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CCBFE5AB-7E1A-4EB3-93F8-DD895DC650D3}"/>
              </a:ext>
            </a:extLst>
          </p:cNvPr>
          <p:cNvSpPr/>
          <p:nvPr/>
        </p:nvSpPr>
        <p:spPr>
          <a:xfrm>
            <a:off x="198783" y="1537252"/>
            <a:ext cx="6230556" cy="378457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Можно использовать предварительно заполненную биометрическую базу данных технологий биометрического распознавания для идентификации путешественников при регистрации в терминале, зале ожидания, Интернете и иммиграционной службе. Системы искусственного интеллекта распознают уникальные черты лица пассажиров и связывают их с их паспортами для мгновенной проверки личности. Таким образом, можно обеспечить высокоскоростное обслуживание пассажиров. Также можно обеспечить принцип безопасности, регулярности и эффективности.</a:t>
            </a:r>
          </a:p>
        </p:txBody>
      </p:sp>
    </p:spTree>
    <p:extLst>
      <p:ext uri="{BB962C8B-B14F-4D97-AF65-F5344CB8AC3E}">
        <p14:creationId xmlns:p14="http://schemas.microsoft.com/office/powerpoint/2010/main" val="1570604385"/>
      </p:ext>
    </p:extLst>
  </p:cSld>
  <p:clrMapOvr>
    <a:masterClrMapping/>
  </p:clrMapOvr>
</p:sld>
</file>

<file path=ppt/theme/theme1.xml><?xml version="1.0" encoding="utf-8"?>
<a:theme xmlns:a="http://schemas.openxmlformats.org/drawingml/2006/main" name="Эмблема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TM10001106[[fn=Эмблема]]</Template>
  <TotalTime>1152</TotalTime>
  <Words>544</Words>
  <Application>Microsoft Office PowerPoint</Application>
  <PresentationFormat>Широкоэкранный</PresentationFormat>
  <Paragraphs>30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8" baseType="lpstr">
      <vt:lpstr>Arial</vt:lpstr>
      <vt:lpstr>Calibri</vt:lpstr>
      <vt:lpstr>Corbel</vt:lpstr>
      <vt:lpstr>Gill Sans MT</vt:lpstr>
      <vt:lpstr>Impact</vt:lpstr>
      <vt:lpstr>Times New Roman</vt:lpstr>
      <vt:lpstr>Эмблема</vt:lpstr>
      <vt:lpstr>Презентация PowerPoint</vt:lpstr>
      <vt:lpstr>Презентация PowerPoint</vt:lpstr>
      <vt:lpstr>Презентация PowerPoint</vt:lpstr>
      <vt:lpstr>Прилет в Международный Аэропорт Гейдар Алиева </vt:lpstr>
      <vt:lpstr>Комната Матери и Ребенка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Səidə Xəlilova</dc:creator>
  <cp:lastModifiedBy>Səidə Əhmədova</cp:lastModifiedBy>
  <cp:revision>49</cp:revision>
  <dcterms:created xsi:type="dcterms:W3CDTF">2023-01-16T06:40:28Z</dcterms:created>
  <dcterms:modified xsi:type="dcterms:W3CDTF">2023-04-18T05:56:19Z</dcterms:modified>
</cp:coreProperties>
</file>