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0" r:id="rId3"/>
    <p:sldId id="275" r:id="rId4"/>
    <p:sldId id="274" r:id="rId5"/>
    <p:sldId id="276" r:id="rId6"/>
    <p:sldId id="277" r:id="rId7"/>
    <p:sldId id="278" r:id="rId8"/>
    <p:sldId id="27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FyW7XGnif7tRZeXvOiwCQ==" hashData="jnPhRh3AhctqYyMTMSzJeMKVAw2b885PLlkX3nr+cpL9mEqFDvXEcL+XGV0uUHtFNOhkObK6sucnXPOr4TSIU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saidaahmedovabaku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B047866-3027-44E6-93B6-B115C591FAAA}"/>
              </a:ext>
            </a:extLst>
          </p:cNvPr>
          <p:cNvSpPr txBox="1"/>
          <p:nvPr/>
        </p:nvSpPr>
        <p:spPr>
          <a:xfrm>
            <a:off x="4452730" y="3829110"/>
            <a:ext cx="412142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Ахмeдова Саида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</a:t>
            </a:r>
            <a:r>
              <a:rPr lang="az-Latn-AZ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aidaahmedovabaku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@gmail.com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+994506590519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E2D5D38-B99A-46AF-8026-AFAFE0C1A3D2}"/>
              </a:ext>
            </a:extLst>
          </p:cNvPr>
          <p:cNvSpPr/>
          <p:nvPr/>
        </p:nvSpPr>
        <p:spPr>
          <a:xfrm>
            <a:off x="3617843" y="2687395"/>
            <a:ext cx="6130129" cy="541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Номинация «Инструменты ТРИЗ»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8B9C2CC-B059-44C3-9FBD-452E79B52841}"/>
              </a:ext>
            </a:extLst>
          </p:cNvPr>
          <p:cNvSpPr/>
          <p:nvPr/>
        </p:nvSpPr>
        <p:spPr>
          <a:xfrm>
            <a:off x="2533097" y="2102620"/>
            <a:ext cx="92554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Академия Авиации ЗАО «AZAL»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BBF406D-2CCB-49B3-8560-B25B9A3ECE00}"/>
              </a:ext>
            </a:extLst>
          </p:cNvPr>
          <p:cNvSpPr/>
          <p:nvPr/>
        </p:nvSpPr>
        <p:spPr>
          <a:xfrm>
            <a:off x="5057985" y="3429000"/>
            <a:ext cx="23594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Азербайджан Баку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D103F64-72F0-4894-858F-9E85BB2750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23" y="154885"/>
            <a:ext cx="4745539" cy="125073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CA88970-82EE-478C-9EE2-15B12C525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7626" y="0"/>
            <a:ext cx="2232551" cy="175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71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C7E221A-6B0E-43DA-B8D0-2F464BD577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2408" y="1632204"/>
            <a:ext cx="10178322" cy="35935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 </a:t>
            </a:r>
            <a:r>
              <a:rPr lang="ru-RU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</a:t>
            </a:r>
          </a:p>
        </p:txBody>
      </p:sp>
    </p:spTree>
    <p:extLst>
      <p:ext uri="{BB962C8B-B14F-4D97-AF65-F5344CB8AC3E}">
        <p14:creationId xmlns:p14="http://schemas.microsoft.com/office/powerpoint/2010/main" val="3466361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5EACB1F-27DA-424F-9ECC-C2A809E73A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5670" y="1683026"/>
            <a:ext cx="5771322" cy="3056879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важнейших мероприятий в деятельности гражданской авиации являются меры по обеспечению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авиационной безопасности.</a:t>
            </a:r>
            <a:r>
              <a:rPr lang="az-Latn-A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считается самой сложной сферой деятельности по обслуживанию пассажиров. Поэтому важно повышать качество обслуживания в аэропортах и ​​обеспечивать безопасность за счет использования новых инновационных ресурсов.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CCF4D5-5401-4D83-B451-2C38158645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356" y="1110995"/>
            <a:ext cx="3810000" cy="420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506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4A1F61C-AC2C-4C85-ADC6-49A8E85179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444" y="993914"/>
            <a:ext cx="10316817" cy="383875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четкое понимание многочисленных возможностей, которые</a:t>
            </a:r>
            <a:r>
              <a:rPr lang="az-Latn-A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Искусственный интеллект может создать в плане оборудования для обеспечения авиационной безопасности. Благодаря использованию передовых систем, опирающихся на технологии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искусственного интеллекта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уровень авиационной безопасности может быть значительно повышен.</a:t>
            </a:r>
            <a:endParaRPr lang="az-Latn-AZ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Применительно к системам обеспечения авиационной безопасности изучаются</a:t>
            </a:r>
            <a:r>
              <a:rPr lang="az-Latn-A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с использованием искусственного интеллекта, позволяющие Кроме того, ведется</a:t>
            </a:r>
            <a:r>
              <a:rPr lang="az-Latn-A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автоматически обнаруживать</a:t>
            </a:r>
            <a:r>
              <a:rPr lang="az-Latn-A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запрещенные предметы, такие как острые предметы и огнестрельное оружие.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созданию систем самостоятельного досмотра, позволяющих пассажирам проходить</a:t>
            </a:r>
            <a:r>
              <a:rPr lang="az-Latn-A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процедуру досмотра, руководствуясь визуальными указаниями без необходимости взаимодействия</a:t>
            </a:r>
            <a:r>
              <a:rPr lang="az-Latn-A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человеком</a:t>
            </a:r>
          </a:p>
        </p:txBody>
      </p:sp>
    </p:spTree>
    <p:extLst>
      <p:ext uri="{BB962C8B-B14F-4D97-AF65-F5344CB8AC3E}">
        <p14:creationId xmlns:p14="http://schemas.microsoft.com/office/powerpoint/2010/main" val="3341232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CF730F5-5180-41D3-85F3-5210BB98E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033671"/>
            <a:ext cx="10178322" cy="484592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Искусственный интеллект также может быть полезен для создания возможностей, выходящих за рамки традиционной парадигмы безопасности. Например, можно изолировать некоторых путешественников таким образом, чтобы им не требовался физический досмотр в аэропорту, что обычно предоставляется только небольшой группе путешественников (например, в некоторых местах пилотам авиакомпаний). Такая трансформация может стать возможной при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расширенной проверке и биометрической проверке личности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Кроме того, традиционные проходы для досмотра могут быть заменены коридорами безопасности для транзита, по которым пассажиры проходят по пути к выходу на посадку, с алгоритмами искусственного интеллекта, предоставляющими достаточную информацию для оценки и идентификации только тех пассажиров, которых необходимо направить в более формальные проходы для физического досмотра. .</a:t>
            </a:r>
          </a:p>
        </p:txBody>
      </p:sp>
    </p:spTree>
    <p:extLst>
      <p:ext uri="{BB962C8B-B14F-4D97-AF65-F5344CB8AC3E}">
        <p14:creationId xmlns:p14="http://schemas.microsoft.com/office/powerpoint/2010/main" val="522675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EEDAEF22-9C01-491B-B3A0-C73C07DFF8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77586"/>
            <a:ext cx="8275735" cy="551370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F4AA597-14CE-40A8-A83D-8377EB67F8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2415" y="2721208"/>
            <a:ext cx="5610639" cy="401945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E077861-CE96-4832-B3EF-3B1A73046850}"/>
              </a:ext>
            </a:extLst>
          </p:cNvPr>
          <p:cNvSpPr/>
          <p:nvPr/>
        </p:nvSpPr>
        <p:spPr>
          <a:xfrm>
            <a:off x="1876896" y="6106283"/>
            <a:ext cx="4323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Биометрия для безопасности аэропорта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BBE0FB6-5672-4378-BB08-2AB725F2BE97}"/>
              </a:ext>
            </a:extLst>
          </p:cNvPr>
          <p:cNvSpPr/>
          <p:nvPr/>
        </p:nvSpPr>
        <p:spPr>
          <a:xfrm>
            <a:off x="7117080" y="845399"/>
            <a:ext cx="4896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Сканеры безопасности и машинное обучение</a:t>
            </a:r>
          </a:p>
        </p:txBody>
      </p:sp>
    </p:spTree>
    <p:extLst>
      <p:ext uri="{BB962C8B-B14F-4D97-AF65-F5344CB8AC3E}">
        <p14:creationId xmlns:p14="http://schemas.microsoft.com/office/powerpoint/2010/main" val="40976800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57AED0E-6353-449A-956C-AF5A17EF9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7974" y="1113183"/>
            <a:ext cx="6387548" cy="547314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отметить, что системы ИИ совершенствуются по мере того, как в них поступает все больше и больше данных. В случае безопасности аэропортов машинное обучение может использоваться для анализа данных и выявления угроз быстрее, чем человек. Предметы, которые раньше нужно было сканировать отдельно, например ноутбуки, теперь можно хранить в багаже ​​пассажиров при прохождении через контрольно-пропускные пункты: «Сегодня искусственный интеллект позволяет нам делать то, что мы не могли делать даже пять лет назад. "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6B48A3-161C-48E1-8B6E-D0C3DEA7C8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9842"/>
            <a:ext cx="5377974" cy="4996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490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8488A66-371B-4DC4-9ED1-71B87B6D5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21383" y="801757"/>
            <a:ext cx="7322479" cy="3593591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контрольно-пропускных пунктов, ИИ может повысить безопасность на территории аэропортов. Система использует комбинацию камеры, распознавания лиц и технологий миллиметрового диапазона для сканирования людей, проходящих через переносные ворота безопасности. Методы машинного обучения могут использоваться для автоматического анализа данных на наличие угроз, включая взрывчатые вещества и огнестрельное оружие, при этом игнорируя неопасные предметы, которые могут иметь при себе пользователи (например, ключи и пряжки ремней).</a:t>
            </a:r>
            <a:endParaRPr lang="az-Latn-AZ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900 человек могут пройти через ворота безопасности в час, что намного быстрее, чем обычные рентгеновские сканеры.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F3DC73E-F2E8-4CF8-8291-5DC9196FF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4131366"/>
            <a:ext cx="4876800" cy="2726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19028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1152</TotalTime>
  <Words>464</Words>
  <Application>Microsoft Office PowerPoint</Application>
  <PresentationFormat>Широкоэкранный</PresentationFormat>
  <Paragraphs>16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Corbel</vt:lpstr>
      <vt:lpstr>Gill Sans MT</vt:lpstr>
      <vt:lpstr>Impact</vt:lpstr>
      <vt:lpstr>Times New Roman</vt:lpstr>
      <vt:lpstr>Эмблема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Səidə Xəlilova</dc:creator>
  <cp:lastModifiedBy>Səidə Əhmədova</cp:lastModifiedBy>
  <cp:revision>48</cp:revision>
  <dcterms:created xsi:type="dcterms:W3CDTF">2023-01-16T06:40:28Z</dcterms:created>
  <dcterms:modified xsi:type="dcterms:W3CDTF">2023-04-18T05:57:56Z</dcterms:modified>
</cp:coreProperties>
</file>