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61" r:id="rId5"/>
    <p:sldId id="260" r:id="rId6"/>
    <p:sldId id="262" r:id="rId7"/>
    <p:sldId id="263" r:id="rId8"/>
    <p:sldId id="265" r:id="rId9"/>
    <p:sldId id="264" r:id="rId10"/>
    <p:sldId id="268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37594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831766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665324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972034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913610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24150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979857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143431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62021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55013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60180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662903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751045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42116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78696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318580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007414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A0B24AE-6B3D-4534-A4CE-A1D6E65C6E8E}" type="datetimeFigureOut">
              <a:rPr lang="en-150" smtClean="0"/>
              <a:t>04/21/2023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8BF537B-204C-40C4-83AC-71DA96030A96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008328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4457" y="1886527"/>
            <a:ext cx="10018713" cy="17525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Приложение: краткое описание частичного использования инструментов ТРИЗ в представляемом  видеоролике.</a:t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632365" y="3318570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Координатор: </a:t>
            </a:r>
            <a:r>
              <a:rPr lang="ru-RU" sz="2800" b="1" dirty="0" err="1"/>
              <a:t>Назим</a:t>
            </a:r>
            <a:r>
              <a:rPr lang="ru-RU" sz="2800" b="1" dirty="0"/>
              <a:t> Бабаев</a:t>
            </a:r>
          </a:p>
          <a:p>
            <a:r>
              <a:rPr lang="ru-RU" sz="2800" dirty="0" smtClean="0"/>
              <a:t>Возрастная Категория: </a:t>
            </a:r>
            <a:r>
              <a:rPr lang="ru-RU" sz="2800" b="1" dirty="0" smtClean="0"/>
              <a:t>11-14 </a:t>
            </a:r>
            <a:r>
              <a:rPr lang="ru-RU" sz="2800" b="1" dirty="0"/>
              <a:t>лет</a:t>
            </a:r>
          </a:p>
          <a:p>
            <a:r>
              <a:rPr lang="ru-RU" sz="2800" dirty="0" smtClean="0"/>
              <a:t>Номинация</a:t>
            </a:r>
            <a:r>
              <a:rPr lang="ru-RU" sz="2800" dirty="0"/>
              <a:t>: </a:t>
            </a:r>
            <a:r>
              <a:rPr lang="ru-RU" sz="2800" b="1" dirty="0" smtClean="0"/>
              <a:t>Видеоролик</a:t>
            </a:r>
          </a:p>
          <a:p>
            <a:r>
              <a:rPr lang="ru-RU" sz="2800" dirty="0" smtClean="0"/>
              <a:t>Название: Сквозь тернии к звездам</a:t>
            </a:r>
            <a:endParaRPr lang="ru-RU" sz="2800" dirty="0"/>
          </a:p>
          <a:p>
            <a:r>
              <a:rPr lang="ru-RU" sz="2800" dirty="0"/>
              <a:t>Учащиеся 8р2 класса:</a:t>
            </a:r>
          </a:p>
          <a:p>
            <a:r>
              <a:rPr lang="ru-RU" sz="2800" b="1" dirty="0" err="1"/>
              <a:t>Садыхова</a:t>
            </a:r>
            <a:r>
              <a:rPr lang="ru-RU" sz="2800" b="1" dirty="0"/>
              <a:t> Земфира</a:t>
            </a:r>
          </a:p>
          <a:p>
            <a:r>
              <a:rPr lang="ru-RU" sz="2800" b="1" dirty="0" err="1"/>
              <a:t>Салманзаде</a:t>
            </a:r>
            <a:r>
              <a:rPr lang="ru-RU" sz="2800" b="1" dirty="0"/>
              <a:t> Эльмира</a:t>
            </a:r>
          </a:p>
          <a:p>
            <a:r>
              <a:rPr lang="ru-RU" sz="2800" b="1" dirty="0"/>
              <a:t>Мамедов Тамерлан </a:t>
            </a:r>
          </a:p>
        </p:txBody>
      </p:sp>
      <p:sp>
        <p:nvSpPr>
          <p:cNvPr id="5" name="Rectangle 4"/>
          <p:cNvSpPr/>
          <p:nvPr/>
        </p:nvSpPr>
        <p:spPr>
          <a:xfrm>
            <a:off x="3845229" y="307123"/>
            <a:ext cx="517141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Бакинский Европейский </a:t>
            </a:r>
            <a:r>
              <a:rPr lang="ru-RU" sz="2800" b="1" dirty="0" smtClean="0"/>
              <a:t>Лицей</a:t>
            </a:r>
          </a:p>
          <a:p>
            <a:r>
              <a:rPr lang="ru-RU" sz="3200" b="1" dirty="0" smtClean="0"/>
              <a:t>           КУБОК ТРИЗ 2023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240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Участники </a:t>
            </a:r>
            <a:r>
              <a:rPr lang="ru-RU" dirty="0" smtClean="0"/>
              <a:t>конкурса- учащиеся Бакинского Европейского Лицея </a:t>
            </a:r>
            <a:r>
              <a:rPr lang="ru-RU" dirty="0"/>
              <a:t>выражают признательность представителям администрации и студентам Национальной Академии Авиации Азербайджана за содействие в проведении съёмок на территории учебного заведения</a:t>
            </a:r>
          </a:p>
        </p:txBody>
      </p:sp>
    </p:spTree>
    <p:extLst>
      <p:ext uri="{BB962C8B-B14F-4D97-AF65-F5344CB8AC3E}">
        <p14:creationId xmlns:p14="http://schemas.microsoft.com/office/powerpoint/2010/main" val="192563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5147" y="2542309"/>
            <a:ext cx="10018713" cy="1752599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Благодарим за ваше внимание!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5715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30879E6-017D-BD9B-DBA5-42EAD938DE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667" y="3263900"/>
            <a:ext cx="5000099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D2A15E-95E8-387F-F559-B3EB0B4482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737267"/>
            <a:ext cx="5445125" cy="3402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58079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6270DA-F8BD-789E-6214-91EF2CC3E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868" y="2832100"/>
            <a:ext cx="4724400" cy="3543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43AAA3-235E-BCD0-4446-BE0EDEE01E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81000"/>
            <a:ext cx="5029200" cy="3649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8481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6363" y="239673"/>
            <a:ext cx="6096000" cy="27269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проблемы 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Проблема: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Помехи при взлете летающих средств, в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аэропорту по причине полета 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определенного класса птиц</a:t>
            </a:r>
            <a:r>
              <a:rPr lang="ru-RU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/>
              <a:t>Промежуток видеоролика </a:t>
            </a:r>
            <a:r>
              <a:rPr lang="ru-RU" sz="2000" b="1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05:03-05:15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Ястребов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Воронов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Сильв и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т.д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Ястреб. 23 интересных факта. | Живая планета | Дзе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Ястреб. 23 интересных факта. | Живая планета | Дзен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169" y="2953183"/>
            <a:ext cx="3625995" cy="26812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077" y="1534620"/>
            <a:ext cx="2609850" cy="1752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0277" y="3871335"/>
            <a:ext cx="4260850" cy="243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4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2857" y="815109"/>
            <a:ext cx="10018713" cy="1752599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b="1" dirty="0"/>
              <a:t>Выявление Противоречия 1:</a:t>
            </a:r>
            <a:r>
              <a:rPr lang="en-US" sz="2700" b="1" dirty="0"/>
              <a:t/>
            </a:r>
            <a:br>
              <a:rPr lang="en-US" sz="2700" b="1" dirty="0"/>
            </a:br>
            <a:r>
              <a:rPr lang="ru-RU" sz="2700" dirty="0"/>
              <a:t>Самолет взлетает, птицы попадают в турбину. Для решения проблемы предлагается, использование технических, отпугивающих средств. Замена соколов, которых используют в некоторых странах службы безопасности аэропортов, техническими средствами, </a:t>
            </a:r>
            <a:r>
              <a:rPr lang="ru-RU" sz="2700" dirty="0" err="1"/>
              <a:t>дронами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ru-RU" sz="2700" dirty="0"/>
              <a:t>Промежуток видеоролика </a:t>
            </a:r>
            <a:r>
              <a:rPr lang="ru-RU" sz="2700" b="1" dirty="0"/>
              <a:t>04:46-04:58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735" y="3386530"/>
            <a:ext cx="3934047" cy="2155287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5892800" y="3962400"/>
            <a:ext cx="1246909" cy="66139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Большой дрон в городе – это нормально? Какие бывают дро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775" y="3510826"/>
            <a:ext cx="4354017" cy="203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22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94859" y="297935"/>
            <a:ext cx="38491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/>
              <a:t>Противоречие</a:t>
            </a:r>
            <a:endParaRPr lang="en-US" b="1" dirty="0"/>
          </a:p>
        </p:txBody>
      </p:sp>
      <p:sp>
        <p:nvSpPr>
          <p:cNvPr id="5" name="Down Arrow 4"/>
          <p:cNvSpPr/>
          <p:nvPr/>
        </p:nvSpPr>
        <p:spPr>
          <a:xfrm>
            <a:off x="4858327" y="1296299"/>
            <a:ext cx="424873" cy="1016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 rot="19380130">
            <a:off x="5121261" y="4064766"/>
            <a:ext cx="424873" cy="1016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80954" y="2000619"/>
            <a:ext cx="6096000" cy="22694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Техническое противоречие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наличии имеются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дроны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для отпугивания в воздухе птиц. Мы предполагаем, что это может явится решением нашей проблемы. Но отсутствует адаптация, к применению имеющихся в наличии стандартных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дронов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использования техническими службами аэропортов города Баку.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52805" y="4476494"/>
            <a:ext cx="6096000" cy="21651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Физическое противоречие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Есть вероятность столкновения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дрона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 самолетом, ввиду электронных и радиопомех, при приближении 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2-х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средств в воздухе.( Частичное использование в будущем Инструмента ВЕПОЛЬ)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1.Промежуток видеоролика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0:43-0:57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3425" y="1701406"/>
            <a:ext cx="3823073" cy="2140921"/>
          </a:xfrm>
          <a:prstGeom prst="rect">
            <a:avLst/>
          </a:prstGeom>
        </p:spPr>
      </p:pic>
      <p:sp>
        <p:nvSpPr>
          <p:cNvPr id="11" name="AutoShape 2" descr="Защити свой дрон с помощью компонентов Littelfu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7199" y="4572766"/>
            <a:ext cx="2891127" cy="17506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806" y="3394225"/>
            <a:ext cx="1884182" cy="1082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033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6291" y="308256"/>
            <a:ext cx="6096000" cy="27711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1.Частичное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Инструмента 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СИСТЕМНЫЙ ОПЕРАТОР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составляющий компонент Подсистема: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Прошлое подсистемы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Настоящее подсистемы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Будущее подсистемы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8618" y="3239906"/>
            <a:ext cx="6096000" cy="27711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2.Частичное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Инструмента 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СИСТЕМНЫЙ ОПЕРАТОР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составляющий компонент Надсистема: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Прошлое надсистемы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Настоящее надсистемы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Будущее надсистемы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41056" y="1339884"/>
            <a:ext cx="41024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Промежуток видеоролика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0:43-0:57</a:t>
            </a:r>
            <a:endParaRPr lang="en-US" sz="2000" dirty="0" smtClean="0"/>
          </a:p>
          <a:p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831598" y="3907509"/>
            <a:ext cx="4881529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Промежуток видеоролика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01:07- 02:01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96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48873" y="608933"/>
            <a:ext cx="6659418" cy="2569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ИДЕАЛЬНЫЙ КОНЕЧНЫЙ РЕЗУЛЬТАТ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Максимальное использование наличия имеющихся </a:t>
            </a:r>
            <a:r>
              <a:rPr lang="ru-RU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дронов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приобретения.  Отсутствие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траты на создание школы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орнитологов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необходимой инфраструктуры.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Azerbaijan Airlines: билеты, отзывы, регистрация, багаж – tripmydre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304" y="3288000"/>
            <a:ext cx="4031253" cy="25124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291" y="2024128"/>
            <a:ext cx="3378730" cy="18920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3936" y="4269128"/>
            <a:ext cx="3404755" cy="212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6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90253" y="428920"/>
            <a:ext cx="6742545" cy="2565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МАЛЕНЬКИЕ ЧЕЛОВЕЧКИ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Наша группа предлагает со своей стороны, использование маленьких инструментов ТРИЗ, в качестве МАЛЕНЬКИХ ЧЕЛОВЕЧКОВ, располагая использование инструментов ТРИЗ в хаотичном порядке, но с логичным завершением задач.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Мальчик и самолет рисунок - 59 фото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344" y="3128659"/>
            <a:ext cx="4193309" cy="326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38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187</TotalTime>
  <Words>283</Words>
  <Application>Microsoft Office PowerPoint</Application>
  <PresentationFormat>Широкоэкранный</PresentationFormat>
  <Paragraphs>42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Corbel</vt:lpstr>
      <vt:lpstr>Times New Roman</vt:lpstr>
      <vt:lpstr>Parallax</vt:lpstr>
      <vt:lpstr>Приложение: краткое описание частичного использования инструментов ТРИЗ в представляемом  видеоролике.  </vt:lpstr>
      <vt:lpstr>Презентация PowerPoint</vt:lpstr>
      <vt:lpstr>Презентация PowerPoint</vt:lpstr>
      <vt:lpstr>Презентация PowerPoint</vt:lpstr>
      <vt:lpstr>Выявление Противоречия 1: Самолет взлетает, птицы попадают в турбину. Для решения проблемы предлагается, использование технических, отпугивающих средств. Замена соколов, которых используют в некоторых странах службы безопасности аэропортов, техническими средствами, дронами Промежуток видеоролика 04:46-04:58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за ваше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Mame_sk46@itstep.edu.az</dc:creator>
  <cp:lastModifiedBy>natheritage</cp:lastModifiedBy>
  <cp:revision>14</cp:revision>
  <dcterms:created xsi:type="dcterms:W3CDTF">2023-04-17T18:37:13Z</dcterms:created>
  <dcterms:modified xsi:type="dcterms:W3CDTF">2023-04-21T11:32:41Z</dcterms:modified>
</cp:coreProperties>
</file>