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B7072D-D3A0-4896-B5DA-11848960954B}" v="134" dt="2022-04-01T15:48:02.9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0666DC1-CD27-4874-9484-9D06C59FE4D0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7579F-F417-47C2-AC03-911CCED02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552" y="447675"/>
            <a:ext cx="8397511" cy="2714625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43E600-28DA-4780-9E00-2E12F74FF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552" y="3602037"/>
            <a:ext cx="8397511" cy="2460625"/>
          </a:xfrm>
        </p:spPr>
        <p:txBody>
          <a:bodyPr>
            <a:norm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6F1DC-ADFB-42C9-AB34-FCB38C812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38219-6E45-4D12-B767-46F92D5844D4}" type="datetime1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99E6D-BBA8-4A15-94DA-DBE8A4FD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03C82-8719-4FAC-94BF-2A91335F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01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68A33-CB96-4CB1-9941-753BD0824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3EB269-70DF-4510-A313-336226558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EA3CC-B2DC-4E87-826C-B885A7E62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30B8-6059-41E5-A5DC-C07A76F5859A}" type="datetime1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37F52-A7C4-4E21-A12A-02546D477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6031F-5A79-48A7-8EDC-DDD9A9E4B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87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9188483-96C4-4E9C-AA6A-E70005461AEE}"/>
              </a:ext>
            </a:extLst>
          </p:cNvPr>
          <p:cNvSpPr/>
          <p:nvPr/>
        </p:nvSpPr>
        <p:spPr>
          <a:xfrm>
            <a:off x="9144000" y="0"/>
            <a:ext cx="3048000" cy="6854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4FCD54-7F0B-446E-9998-93E7BD7CE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534222" y="365125"/>
            <a:ext cx="223867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766238-BBF1-4672-BC09-746C6967E5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552" y="365125"/>
            <a:ext cx="8374062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F32A5-B67B-45C1-B454-12E9FBE0C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0CB7-D16E-4358-B7F4-EA4A24554592}" type="datetime1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91896-9441-4636-89D5-84E5932A1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811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37DFE-7F48-4EB0-83BC-A93F342D2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829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9CF16-986E-4D90-AA40-CDB46E233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F14DA-A783-43BC-8F15-95408B89D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C48B6-C394-452A-94D9-D4802755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96A2-D8F0-4E17-BFD0-A6C902250D59}" type="datetime1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58A8A-3DD0-41C8-9F48-F4309FA1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06C92-7C02-4D34-B3E5-D549A7A36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931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66F9FA-E6B8-4CFC-B3F1-0C075546EE33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6F270-B2AA-4935-885F-5924B1F63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10862898" cy="272415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2658E-3D87-4D5A-A602-847153CC4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3695701"/>
            <a:ext cx="10862898" cy="239395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B1D84-A229-45B1-BD42-0DC0CE9F8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08C9C-1ACB-4C84-A002-C7E0E45B937A}" type="datetime1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4EEF4-D461-49D7-8F24-8BFE2444B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4055A-7488-4646-9E88-692036EA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77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1F74-ED26-4F8B-BF51-3533D8404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60"/>
            <a:ext cx="11264536" cy="1687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1D2D7-7F18-43E0-9B2E-3FCD83CC83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455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BBB66-EB7D-4F8C-9C78-1D1C88846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016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A684E6-393D-4587-AA45-E6734FB47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F2A5-B297-4977-9E5B-4D3050E23689}" type="datetime1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D8EE0-0333-4ABC-AE18-10DD5071C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52369-A8F0-4709-8372-B420A67DB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9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1592-4621-4D72-BC2D-F2C439F8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59"/>
            <a:ext cx="10870836" cy="16916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823F5-0A90-4666-BE88-2BE0D0A61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436473"/>
            <a:ext cx="5332026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C6A7C-6260-463D-B3FD-71A07ACD0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552" y="3409051"/>
            <a:ext cx="5332026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F2AF8D-90ED-4512-9423-C91BF73A9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0162" y="2436473"/>
            <a:ext cx="5358285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D838EA-E20D-4CC3-83C2-AFE0DE9F73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0162" y="3409051"/>
            <a:ext cx="5358285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603F8A-08E1-4160-9B7E-E0CA4BF8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7434-4794-409A-9547-04789BA47588}" type="datetime1">
              <a:rPr lang="en-US" smtClean="0"/>
              <a:t>4/1/2022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8291AB-3C5C-4BE1-9E50-02F48933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596E64-CD6C-4CF7-8624-FA4AE9760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28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62B3-06A0-4F2F-96EC-A062DAE2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C0095-49F0-4A83-AE8C-9D13E15C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58635-357A-4E3D-B824-A5CEFDB8449C}" type="datetime1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824898-D4EA-497A-8FC8-43E0D0213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821F6-2C08-450C-A18C-702D73842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6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FFE119-5FCA-4D9C-9C07-1B81A0BF3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6FF77-2719-4AD0-8740-0B90FF5D1EFB}" type="datetime1">
              <a:rPr lang="en-US" smtClean="0"/>
              <a:t>4/1/2022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C5995-6284-4D7F-AB1C-CA8FE63A7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E4B0D-9C21-48D0-9438-C47370681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985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0AF76DA-8F95-47D9-9EB6-B1EC93437387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355B14-077B-4BA1-962D-6E97D93FFCCC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230B99F-AC6F-4973-A35E-16C87C38711D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8E41614-9483-47F8-A429-FB0D1C5AA89A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5E91C-3C4F-40A2-BCC6-918D3BED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87234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0F113-1C61-4F74-BD5B-727668BBE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EB228-A180-4DF6-9D5B-2CF86B6B9B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87234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13719-D65D-4BAE-97B7-FAE8F399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1C83-1089-48B9-8B65-293D4C236D35}" type="datetime1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7F5BB-DC3C-45D1-A0D2-05168FEC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44BA3-19DB-4072-9A2C-08C92361A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08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0A6909D-DC0B-4221-8140-21E981D896AF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D581C2-F39E-4958-A3F3-BB65AB1C5E66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D77040-27EF-4D2C-8D34-32337B0C8544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1A26D20-69F8-4BBC-98C0-BEB470AB8284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7B6BC-4B2A-4001-9634-47473F827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11519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97D074-2CCB-4AB8-A7A0-7847D3C1EF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B94BD-D906-4213-9F31-1BE17A86F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11519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1B8431-70CB-4E9F-8A49-CDFF18554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FE45-CC1E-47DB-8B82-6CF0636FBDB8}" type="datetime1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2F293-170E-410E-88BF-187A63C5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D93A2-588D-43B5-B6FA-0B7892E6E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8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26A151-13BF-4305-A6DC-9DC7C9877195}"/>
              </a:ext>
            </a:extLst>
          </p:cNvPr>
          <p:cNvSpPr/>
          <p:nvPr/>
        </p:nvSpPr>
        <p:spPr>
          <a:xfrm>
            <a:off x="0" y="0"/>
            <a:ext cx="12192000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EE6AE3-3BCC-4B3B-AC4E-60F910144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125"/>
            <a:ext cx="10869248" cy="1687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B514A-E7EA-41A8-ADBA-85CA1DF6D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576513"/>
            <a:ext cx="10869248" cy="3600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CB0BD-D6E3-4B3D-BCBB-6FECA5D6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6221" y="63572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C8E16-3C03-4238-9C6F-B34F3D10F77E}" type="datetime1">
              <a:rPr lang="en-US" smtClean="0"/>
              <a:t>4/1/2022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147F7-B466-4892-BE27-876F94751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70162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B4FE0-65CC-4435-A6AF-150E52F35B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4983" y="6356350"/>
            <a:ext cx="12807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43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4D90D76C-184F-4A96-8FE8-1114F8EE1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2F9DE355-E8A7-498B-A6A0-54D03B953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3644" cy="68613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552" y="1122363"/>
            <a:ext cx="4910841" cy="2387600"/>
          </a:xfrm>
        </p:spPr>
        <p:txBody>
          <a:bodyPr>
            <a:normAutofit/>
          </a:bodyPr>
          <a:lstStyle/>
          <a:p>
            <a:r>
              <a:rPr lang="ru-RU" dirty="0"/>
              <a:t>Город мечты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4552" y="3602038"/>
            <a:ext cx="4910841" cy="1655762"/>
          </a:xfrm>
        </p:spPr>
        <p:txBody>
          <a:bodyPr>
            <a:normAutofit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pic>
        <p:nvPicPr>
          <p:cNvPr id="15" name="Picture 3" descr="Неоново-цветные свет с бесконечной фигурой">
            <a:extLst>
              <a:ext uri="{FF2B5EF4-FFF2-40B4-BE49-F238E27FC236}">
                <a16:creationId xmlns:a16="http://schemas.microsoft.com/office/drawing/2014/main" id="{B85C992C-BBC9-227C-824D-C0155AB51C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58" r="21775" b="-3"/>
          <a:stretch/>
        </p:blipFill>
        <p:spPr>
          <a:xfrm>
            <a:off x="6083645" y="10"/>
            <a:ext cx="610835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06B261F-632C-43DC-8DC7-7723B3682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524C7F-EE50-42C5-9434-7C78CE044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3644" cy="68613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978AD-1C8E-B26F-0983-01039E1A1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278040"/>
            <a:ext cx="5022630" cy="4411229"/>
          </a:xfrm>
        </p:spPr>
        <p:txBody>
          <a:bodyPr>
            <a:normAutofit fontScale="90000"/>
          </a:bodyPr>
          <a:lstStyle/>
          <a:p>
            <a:r>
              <a:rPr lang="ru" sz="2800" dirty="0">
                <a:ea typeface="+mj-lt"/>
                <a:cs typeface="+mj-lt"/>
              </a:rPr>
              <a:t>Ровно 200 лет назад русские мореплаватели Фаддей Беллинсгаузен и Михаил Лазарев открыли шестой материк – Антарктиду. За счет самого холодного климата на Земле – температура здесь может опускаться ниже отметки -90 градусов – материк остается своеобразной неприступной стеной, полной загадок.</a:t>
            </a:r>
            <a:r>
              <a:rPr lang="ru-RU" sz="2800" dirty="0">
                <a:ea typeface="+mj-lt"/>
                <a:cs typeface="+mj-lt"/>
              </a:rPr>
              <a:t> </a:t>
            </a:r>
            <a:endParaRPr lang="ru-RU" sz="2800"/>
          </a:p>
        </p:txBody>
      </p:sp>
      <p:pic>
        <p:nvPicPr>
          <p:cNvPr id="4" name="Рисунок 4" descr="Изображение выглядит как наружный объект, ночное небо&#10;&#10;Автоматически созданное описание">
            <a:extLst>
              <a:ext uri="{FF2B5EF4-FFF2-40B4-BE49-F238E27FC236}">
                <a16:creationId xmlns:a16="http://schemas.microsoft.com/office/drawing/2014/main" id="{3B126A69-605A-7D14-CD80-2D796B37DF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99" r="22684" b="1"/>
          <a:stretch/>
        </p:blipFill>
        <p:spPr>
          <a:xfrm>
            <a:off x="6083644" y="10"/>
            <a:ext cx="610835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34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8AA5B0-EA1F-42BB-AE4B-1A06337DD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5B6F84-73EF-47ED-850E-4308B2C0D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8111"/>
            <a:ext cx="12192000" cy="22798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41444-0AA0-D475-8226-F7AD13AD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799988"/>
            <a:ext cx="10869248" cy="15066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" sz="1400">
                <a:ea typeface="+mj-lt"/>
                <a:cs typeface="+mj-lt"/>
              </a:rPr>
              <a:t>Единственный выход из этой ситуации создании специальной одежды серебристого цвета, который всегда защищает наше тело от вредных лучей и радиаций, а также используя нано-технологические частицы — это спецодежда согревает наше тело от холода. Все мы знаем, что жизнь без воды невозможна. А в ледниковом покрове Антарктиды находится около 70 % запасов пресной воды нашей планеты что дает нам возможности спроектировать город будущего. В Антарктиде, первую половину года солнце вообще не заходит за горизонт, что позволяет нам обеспечить город электричеством от солнечных панелей в виде спутника, а также используя ветра мы получаем энергию из ветреных мельниц. При использование такой энергии атмосфера не загрязняется. Причем именно сочетание этих двух источников дает бесперебойные поставки энергии в большие города.</a:t>
            </a:r>
            <a:r>
              <a:rPr lang="ru-RU" sz="1400">
                <a:ea typeface="+mj-lt"/>
                <a:cs typeface="+mj-lt"/>
              </a:rPr>
              <a:t> </a:t>
            </a:r>
            <a:endParaRPr lang="en-US" sz="1400">
              <a:ea typeface="+mj-lt"/>
              <a:cs typeface="+mj-lt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ru-RU" sz="1400">
              <a:ea typeface="+mj-lt"/>
              <a:cs typeface="+mj-lt"/>
            </a:endParaRPr>
          </a:p>
          <a:p>
            <a:pPr>
              <a:lnSpc>
                <a:spcPct val="90000"/>
              </a:lnSpc>
            </a:pPr>
            <a:endParaRPr lang="ru-RU" sz="14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EDA35F-6634-078C-2891-FD6D37946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52" y="221876"/>
            <a:ext cx="5331229" cy="415514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u">
                <a:ea typeface="+mn-lt"/>
                <a:cs typeface="+mn-lt"/>
              </a:rPr>
              <a:t>Конечно же придумать город на поверхности льда труднее чем под льдом. Во-первых, солнечный свет, который дает нам тепло и свет, может также навредить своими ультрафиолетовыми лучами. Во-вторых, на Антарктиде всегда чистое и открытое небо которое позволит нам изучать звезды, а с другой стороны через существующие там озоновые дыры проходит радиация из космоса. </a:t>
            </a:r>
            <a:endParaRPr lang="ru-RU"/>
          </a:p>
        </p:txBody>
      </p:sp>
      <p:pic>
        <p:nvPicPr>
          <p:cNvPr id="5" name="Рисунок 5" descr="Изображение выглядит как рисует, ночное небо&#10;&#10;Автоматически созданное описание">
            <a:extLst>
              <a:ext uri="{FF2B5EF4-FFF2-40B4-BE49-F238E27FC236}">
                <a16:creationId xmlns:a16="http://schemas.microsoft.com/office/drawing/2014/main" id="{0644BF57-FD43-D7D3-A9BE-3BEC9DA322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64" b="-2"/>
          <a:stretch/>
        </p:blipFill>
        <p:spPr>
          <a:xfrm>
            <a:off x="6095998" y="10"/>
            <a:ext cx="6096002" cy="457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00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06B261F-632C-43DC-8DC7-7723B3682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524C7F-EE50-42C5-9434-7C78CE044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5998" cy="68613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666791-0421-93A2-7B88-CA6B739A0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52" y="39585"/>
            <a:ext cx="5022630" cy="613737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ru" dirty="0">
                <a:solidFill>
                  <a:schemeClr val="bg1"/>
                </a:solidFill>
                <a:ea typeface="+mn-lt"/>
                <a:cs typeface="+mn-lt"/>
              </a:rPr>
              <a:t>К берегам Антарктиды отправляются круизные ледоколы, которые позволяют всем желающим увидеть своими глазами и сфотографировать южное полярное сияние. Обсерватории, которые оснащены несколько телескопами высотой в 12 этажей, которые обнаруживают цели с точностью до нанометра. Такие большие телескопы можно применять для того, чтобы собрать как можно больше света, идущего от изучаемого объекта, и чтобы получить возможность изучать его мелкие детали, которые недоступны невооружённому глазу. </a:t>
            </a:r>
            <a:endParaRPr lang="ru-RU">
              <a:solidFill>
                <a:schemeClr val="bg1"/>
              </a:solidFill>
            </a:endParaRPr>
          </a:p>
        </p:txBody>
      </p:sp>
      <p:pic>
        <p:nvPicPr>
          <p:cNvPr id="4" name="Рисунок 4" descr="Изображение выглядит как ночное небо&#10;&#10;Автоматически созданное описание">
            <a:extLst>
              <a:ext uri="{FF2B5EF4-FFF2-40B4-BE49-F238E27FC236}">
                <a16:creationId xmlns:a16="http://schemas.microsoft.com/office/drawing/2014/main" id="{2F1FAD9C-BCC2-ED02-3405-6A645F197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0550" y="1670006"/>
            <a:ext cx="5126898" cy="341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6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06B261F-632C-43DC-8DC7-7723B3682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524C7F-EE50-42C5-9434-7C78CE044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5998" cy="68613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A9DFD2-B713-C856-2126-4E103E49C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095" y="50470"/>
            <a:ext cx="5022630" cy="312203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ru" dirty="0">
                <a:solidFill>
                  <a:schemeClr val="bg1"/>
                </a:solidFill>
                <a:ea typeface="+mn-lt"/>
                <a:cs typeface="+mn-lt"/>
              </a:rPr>
              <a:t>Соорудив музей будущего, в котором будет создана виртуальная карта Вселенной мы сможем ознакомится с многочисленными космическими объектами, звездами и планетами и даже перемещаться в другие галактики. А если учесть, что во Вселенной существует миллиарды галактик и в каждой галактике по миллиард звезд, то есть большая вероятность о существовании многочисленных инопланетных цивилизаций, которые также изучают бесконечную Вселенную. И таким образом мы, сотрудничая с ними тоже сможем совместно познавать далекий Космос.</a:t>
            </a:r>
            <a:r>
              <a:rPr lang="ru-RU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" name="Рисунок 4" descr="Изображение выглядит как природа, ночное небо&#10;&#10;Автоматически созданное описание">
            <a:extLst>
              <a:ext uri="{FF2B5EF4-FFF2-40B4-BE49-F238E27FC236}">
                <a16:creationId xmlns:a16="http://schemas.microsoft.com/office/drawing/2014/main" id="{4B255F18-016C-4EC9-DB8C-30199FDEB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0550" y="1455752"/>
            <a:ext cx="5126898" cy="384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0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D73E63-A884-4994-BA80-B7AC098B8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C33220-06A6-4A1F-B678-AE0080B08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426082"/>
            <a:ext cx="6096000" cy="343191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снег, природа, ночное небо&#10;&#10;Автоматически созданное описание">
            <a:extLst>
              <a:ext uri="{FF2B5EF4-FFF2-40B4-BE49-F238E27FC236}">
                <a16:creationId xmlns:a16="http://schemas.microsoft.com/office/drawing/2014/main" id="{41DDBAA5-D36C-FDDF-0257-0442B16644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67" r="-2" b="583"/>
          <a:stretch/>
        </p:blipFill>
        <p:spPr>
          <a:xfrm>
            <a:off x="-1" y="10"/>
            <a:ext cx="6095999" cy="342607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2932CE7-7571-3158-406B-058DCA3B9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6840" y="498764"/>
            <a:ext cx="5578939" cy="56781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 dirty="0">
                <a:ea typeface="+mn-lt"/>
                <a:cs typeface="+mn-lt"/>
              </a:rPr>
              <a:t>В нашем городе нет транспортных средств на колёсах. Так как на полюсах Земли существует большая активность магнитных полей это позволяет нашим транспортам передвигаться с помощью магнитных сил не используя топливо. Благодаря новым наукам в сфере парапсихологии люди могут использовать телепортацию и мгновенно передвигаться по окрестностям города.</a:t>
            </a:r>
            <a:r>
              <a:rPr lang="ru-RU" dirty="0">
                <a:ea typeface="+mn-lt"/>
                <a:cs typeface="+mn-lt"/>
              </a:rPr>
              <a:t> </a:t>
            </a:r>
            <a:endParaRPr lang="ru-RU"/>
          </a:p>
          <a:p>
            <a:r>
              <a:rPr lang="ru" dirty="0">
                <a:ea typeface="+mn-lt"/>
                <a:cs typeface="+mn-lt"/>
              </a:rPr>
              <a:t>В городе будет много лабораторий, где будут изучать гены и ДНК растений и овощей. Измененные гены в ДНК помогут нам выращивать все земные фрукты и овощи в таких холодных местах и трудных условиях.</a:t>
            </a:r>
            <a:r>
              <a:rPr lang="ru-RU" dirty="0">
                <a:ea typeface="+mn-lt"/>
                <a:cs typeface="+mn-lt"/>
              </a:rPr>
              <a:t> 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6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D73E63-A884-4994-BA80-B7AC098B8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C33220-06A6-4A1F-B678-AE0080B08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426082"/>
            <a:ext cx="6096000" cy="343191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природа, ночное небо&#10;&#10;Автоматически созданное описание">
            <a:extLst>
              <a:ext uri="{FF2B5EF4-FFF2-40B4-BE49-F238E27FC236}">
                <a16:creationId xmlns:a16="http://schemas.microsoft.com/office/drawing/2014/main" id="{7044E773-72F4-44AF-5060-18404CC5F1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961"/>
          <a:stretch/>
        </p:blipFill>
        <p:spPr>
          <a:xfrm>
            <a:off x="-1" y="10"/>
            <a:ext cx="6095999" cy="342607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8375A07-AE53-A53F-B604-89A6CFAA4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6840" y="498764"/>
            <a:ext cx="5578939" cy="56781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Антарктида – единственный континент без часового пояса.</a:t>
            </a:r>
            <a:r>
              <a:rPr lang="ru" dirty="0"/>
              <a:t> Поэтому здесь не будет определенного времени. Тем самым люди будут жить свободно вне зависимости от времени, что позволит нам работать, не спеша и не торопясь. Ну раз время не летит то и мы будем жить долго, что позволит нам совершать много добрых дел и строить наше светлое будущее.</a:t>
            </a:r>
            <a:r>
              <a:rPr lang="ru-RU" dirty="0"/>
              <a:t> 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3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atrixVTI">
  <a:themeElements>
    <a:clrScheme name="AnalogousFromDarkSeedLeftStep">
      <a:dk1>
        <a:srgbClr val="000000"/>
      </a:dk1>
      <a:lt1>
        <a:srgbClr val="FFFFFF"/>
      </a:lt1>
      <a:dk2>
        <a:srgbClr val="2C1C31"/>
      </a:dk2>
      <a:lt2>
        <a:srgbClr val="F0F3F2"/>
      </a:lt2>
      <a:accent1>
        <a:srgbClr val="E72972"/>
      </a:accent1>
      <a:accent2>
        <a:srgbClr val="D517AF"/>
      </a:accent2>
      <a:accent3>
        <a:srgbClr val="BD29E7"/>
      </a:accent3>
      <a:accent4>
        <a:srgbClr val="621FD6"/>
      </a:accent4>
      <a:accent5>
        <a:srgbClr val="2933E7"/>
      </a:accent5>
      <a:accent6>
        <a:srgbClr val="1770D5"/>
      </a:accent6>
      <a:hlink>
        <a:srgbClr val="4E3FBF"/>
      </a:hlink>
      <a:folHlink>
        <a:srgbClr val="7F7F7F"/>
      </a:folHlink>
    </a:clrScheme>
    <a:fontScheme name="Custom 4">
      <a:majorFont>
        <a:latin typeface="Bahnschrif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rixVTI" id="{A2576CCC-A559-4FD4-A542-772649F65A84}" vid="{5CBC41A9-80A0-44C6-90CD-6D863034352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MatrixVTI</vt:lpstr>
      <vt:lpstr>Город мечты</vt:lpstr>
      <vt:lpstr>Ровно 200 лет назад русские мореплаватели Фаддей Беллинсгаузен и Михаил Лазарев открыли шестой материк – Антарктиду. За счет самого холодного климата на Земле – температура здесь может опускаться ниже отметки -90 градусов – материк остается своеобразной неприступной стеной, полной загадок. </vt:lpstr>
      <vt:lpstr>Единственный выход из этой ситуации создании специальной одежды серебристого цвета, который всегда защищает наше тело от вредных лучей и радиаций, а также используя нано-технологические частицы — это спецодежда согревает наше тело от холода. Все мы знаем, что жизнь без воды невозможна. А в ледниковом покрове Антарктиды находится около 70 % запасов пресной воды нашей планеты что дает нам возможности спроектировать город будущего. В Антарктиде, первую половину года солнце вообще не заходит за горизонт, что позволяет нам обеспечить город электричеством от солнечных панелей в виде спутника, а также используя ветра мы получаем энергию из ветреных мельниц. При использование такой энергии атмосфера не загрязняется. Причем именно сочетание этих двух источников дает бесперебойные поставки энергии в большие города. 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/>
  <cp:revision>106</cp:revision>
  <dcterms:created xsi:type="dcterms:W3CDTF">2022-04-01T15:11:11Z</dcterms:created>
  <dcterms:modified xsi:type="dcterms:W3CDTF">2022-04-01T15:55:12Z</dcterms:modified>
</cp:coreProperties>
</file>