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0"/>
  </p:notesMasterIdLst>
  <p:sldIdLst>
    <p:sldId id="256" r:id="rId2"/>
    <p:sldId id="278" r:id="rId3"/>
    <p:sldId id="260" r:id="rId4"/>
    <p:sldId id="273" r:id="rId5"/>
    <p:sldId id="274" r:id="rId6"/>
    <p:sldId id="275" r:id="rId7"/>
    <p:sldId id="276" r:id="rId8"/>
    <p:sldId id="277" r:id="rId9"/>
    <p:sldId id="279" r:id="rId10"/>
    <p:sldId id="280" r:id="rId11"/>
    <p:sldId id="281" r:id="rId12"/>
    <p:sldId id="282" r:id="rId13"/>
    <p:sldId id="285" r:id="rId14"/>
    <p:sldId id="283" r:id="rId15"/>
    <p:sldId id="286" r:id="rId16"/>
    <p:sldId id="284" r:id="rId17"/>
    <p:sldId id="287" r:id="rId18"/>
    <p:sldId id="270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588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4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4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867F108-CFC7-488A-A7B4-E0F3A19D12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35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7C2C888-7E32-4DE5-843E-CC072682652D}" type="slidenum">
              <a:rPr lang="ru-RU" altLang="ru-RU"/>
              <a:pPr eaLnBrk="1" hangingPunct="1"/>
              <a:t>1</a:t>
            </a:fld>
            <a:endParaRPr lang="ru-RU" altLang="ru-RU"/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80DBA62-A094-42F1-BADD-786C8AA06705}" type="slidenum">
              <a:rPr lang="ru-RU" altLang="ru-RU"/>
              <a:pPr eaLnBrk="1" hangingPunct="1"/>
              <a:t>3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Заметки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4820" name="Номер слайда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6B61A82-3042-4CDE-8AC5-1B3BE8A7A0D4}" type="slidenum">
              <a:rPr lang="ru-RU" altLang="ru-RU"/>
              <a:pPr eaLnBrk="1" hangingPunct="1"/>
              <a:t>18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FFBE98A-C948-4812-A3BB-03539634786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5D96CCD-8818-4267-A375-F09F68E71C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DA0AC4B-9455-4D1C-92FA-6A6D17C1B46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6EF17EF-2396-4BEE-A4D9-1C2D6678770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2F75E5F-78DA-4D07-BA1A-8D69EC3CC0A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2426202-7217-44F6-8297-A5B29C37156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F5324B3-1ED8-4A30-85F0-179AB87D638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240CA7C-EEEE-4097-BF6F-EDAC748FBDB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3875A65-3362-45B0-A736-AED4AEB06D2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2028792-164C-4FEF-B28A-6D1CCAB347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37A4FCB-988C-4EB9-85D8-48E232655B5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1EAD1C-FCD2-4A1F-9C72-1F75F253F5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870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5F967BF0-81C4-45A7-AF8E-D6BBC60A8ED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7" Type="http://schemas.openxmlformats.org/officeDocument/2006/relationships/image" Target="../media/image3.png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Сладкая страна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>
              <a:buFontTx/>
              <a:buNone/>
            </a:pPr>
            <a:r>
              <a:rPr lang="ru-RU" altLang="ru-RU" sz="2800" b="1" dirty="0" smtClean="0">
                <a:solidFill>
                  <a:srgbClr val="0070C0"/>
                </a:solidFill>
              </a:rPr>
              <a:t>Мастерская изобретателя,</a:t>
            </a:r>
          </a:p>
          <a:p>
            <a:pPr eaLnBrk="1" hangingPunct="1">
              <a:buFontTx/>
              <a:buNone/>
            </a:pPr>
            <a:r>
              <a:rPr lang="ru-RU" altLang="ru-RU" sz="2800" b="1" dirty="0" smtClean="0">
                <a:solidFill>
                  <a:srgbClr val="0070C0"/>
                </a:solidFill>
              </a:rPr>
              <a:t>Наталия Рубина, ноябрь 2013</a:t>
            </a:r>
            <a:endParaRPr lang="ru-RU" altLang="ru-RU" sz="2800" b="1" dirty="0" smtClean="0">
              <a:solidFill>
                <a:srgbClr val="0070C0"/>
              </a:solidFill>
            </a:endParaRPr>
          </a:p>
        </p:txBody>
      </p:sp>
      <p:pic>
        <p:nvPicPr>
          <p:cNvPr id="2056" name="Picture 8" descr="tumblr_kuas4vGGUA1qzfya1o1_5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93841"/>
            <a:ext cx="2667000" cy="292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Чайковский - Танец Феи Драже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467600" y="6096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6000"/>
    </mc:Choice>
    <mc:Fallback>
      <p:transition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4357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Системный оператор</a:t>
            </a:r>
            <a:endParaRPr lang="ru-RU" dirty="0">
              <a:solidFill>
                <a:srgbClr val="0070C0"/>
              </a:solidFill>
            </a:endParaRPr>
          </a:p>
        </p:txBody>
      </p:sp>
      <p:graphicFrame>
        <p:nvGraphicFramePr>
          <p:cNvPr id="4" name="Group 84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206121452"/>
              </p:ext>
            </p:extLst>
          </p:nvPr>
        </p:nvGraphicFramePr>
        <p:xfrm>
          <a:off x="533400" y="1371600"/>
          <a:ext cx="8153400" cy="4791152"/>
        </p:xfrm>
        <a:graphic>
          <a:graphicData uri="http://schemas.openxmlformats.org/drawingml/2006/table">
            <a:tbl>
              <a:tblPr/>
              <a:tblGrid>
                <a:gridCol w="2168878"/>
                <a:gridCol w="598311"/>
                <a:gridCol w="2393245"/>
                <a:gridCol w="673100"/>
                <a:gridCol w="2319866"/>
              </a:tblGrid>
              <a:tr h="130232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натуральные сладости в Египте, Греции, </a:t>
                      </a:r>
                      <a:br>
                        <a:rPr kumimoji="0" lang="ru-RU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ru-RU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Древней Руси </a:t>
                      </a:r>
                      <a:r>
                        <a:rPr kumimoji="0" lang="ru-RU" altLang="ja-JP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ru-RU" alt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ja-JP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сладости</a:t>
                      </a:r>
                      <a:r>
                        <a:rPr kumimoji="0" lang="ru-RU" altLang="ja-JP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ru-RU" alt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Будущее надсистемы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95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232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ja-JP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сушеные фрукты в сиропе, лепешки</a:t>
                      </a:r>
                      <a:r>
                        <a:rPr kumimoji="0" lang="ru-RU" altLang="ja-JP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ru-RU" alt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ja-JP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конфета</a:t>
                      </a:r>
                      <a:endParaRPr kumimoji="0" lang="ru-RU" alt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Будущее системы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2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234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ja-JP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фрукты, орехи, мед</a:t>
                      </a:r>
                      <a:endParaRPr kumimoji="0" lang="ru-RU" altLang="ru-RU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ja-JP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какао, сахар, сливочное масло, орехи, мармелад</a:t>
                      </a:r>
                      <a:r>
                        <a:rPr kumimoji="0" lang="ru-RU" altLang="ja-JP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cs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charset="0"/>
                          <a:cs typeface="Arial" charset="0"/>
                        </a:rPr>
                        <a:t>Будущее подсистемы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7964661"/>
      </p:ext>
    </p:extLst>
  </p:cSld>
  <p:clrMapOvr>
    <a:masterClrMapping/>
  </p:clrMapOvr>
  <p:transition spd="slow" advTm="9757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3" name="Text Box 73"/>
          <p:cNvSpPr txBox="1">
            <a:spLocks noChangeArrowheads="1"/>
          </p:cNvSpPr>
          <p:nvPr/>
        </p:nvSpPr>
        <p:spPr bwMode="auto">
          <a:xfrm>
            <a:off x="2133600" y="152400"/>
            <a:ext cx="5181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3600" b="1" dirty="0">
                <a:solidFill>
                  <a:srgbClr val="0070C0"/>
                </a:solidFill>
              </a:rPr>
              <a:t>СИСТЕМА</a:t>
            </a:r>
          </a:p>
        </p:txBody>
      </p:sp>
      <p:pic>
        <p:nvPicPr>
          <p:cNvPr id="5194" name="Picture 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143000"/>
            <a:ext cx="5216525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95" name="Text Box 75"/>
          <p:cNvSpPr txBox="1">
            <a:spLocks noChangeArrowheads="1"/>
          </p:cNvSpPr>
          <p:nvPr/>
        </p:nvSpPr>
        <p:spPr bwMode="auto">
          <a:xfrm>
            <a:off x="3657600" y="5562600"/>
            <a:ext cx="2514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3200" b="1" dirty="0">
                <a:solidFill>
                  <a:srgbClr val="0070C0"/>
                </a:solidFill>
              </a:rPr>
              <a:t>конфета</a:t>
            </a:r>
          </a:p>
        </p:txBody>
      </p:sp>
    </p:spTree>
  </p:cSld>
  <p:clrMapOvr>
    <a:masterClrMapping/>
  </p:clrMapOvr>
  <p:transition spd="slow" advTm="487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14500" y="1219200"/>
            <a:ext cx="6362700" cy="4241800"/>
          </a:xfrm>
          <a:noFill/>
          <a:ln/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2057400" y="381000"/>
            <a:ext cx="5562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800" b="1" dirty="0">
                <a:solidFill>
                  <a:srgbClr val="0070C0"/>
                </a:solidFill>
              </a:rPr>
              <a:t>ПОДСИСТЕМЫ (ЭЛЕМЕНТЫ)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304800" y="5486400"/>
            <a:ext cx="8382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800" b="1" dirty="0">
                <a:solidFill>
                  <a:srgbClr val="0070C0"/>
                </a:solidFill>
              </a:rPr>
              <a:t>Какао, сахар, сливочное масло, орехи, вафли, мармелад и т.д.</a:t>
            </a:r>
          </a:p>
        </p:txBody>
      </p:sp>
    </p:spTree>
  </p:cSld>
  <p:clrMapOvr>
    <a:masterClrMapping/>
  </p:clrMapOvr>
  <p:transition spd="slow" advTm="4947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9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" y="1189038"/>
            <a:ext cx="3187700" cy="4525962"/>
          </a:xfrm>
          <a:noFill/>
          <a:ln/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2362200" y="228600"/>
            <a:ext cx="55626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4000" b="1" dirty="0">
                <a:solidFill>
                  <a:srgbClr val="0070C0"/>
                </a:solidFill>
              </a:rPr>
              <a:t>НАДСИСТЕМА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6705600" y="5805488"/>
            <a:ext cx="1981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800" b="1" dirty="0">
                <a:solidFill>
                  <a:srgbClr val="0070C0"/>
                </a:solidFill>
              </a:rPr>
              <a:t>сладости</a:t>
            </a:r>
          </a:p>
        </p:txBody>
      </p:sp>
      <p:pic>
        <p:nvPicPr>
          <p:cNvPr id="49161" name="Picture 9" descr="91e723f9d8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657350"/>
            <a:ext cx="5105400" cy="382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943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362200" y="228600"/>
            <a:ext cx="5562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3600" b="1" dirty="0">
                <a:solidFill>
                  <a:srgbClr val="0070C0"/>
                </a:solidFill>
              </a:rPr>
              <a:t>ПРОШЛОЕ СИСТЕМЫ</a:t>
            </a:r>
          </a:p>
        </p:txBody>
      </p:sp>
      <p:pic>
        <p:nvPicPr>
          <p:cNvPr id="5018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581400"/>
            <a:ext cx="3937000" cy="292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219200"/>
            <a:ext cx="3240088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19200"/>
            <a:ext cx="3532188" cy="276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14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1676400" y="252982"/>
            <a:ext cx="58674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3600" b="1" dirty="0">
                <a:solidFill>
                  <a:srgbClr val="0070C0"/>
                </a:solidFill>
              </a:rPr>
              <a:t>ПРОШЛОЕ ЭЛЕМЕНТОВ</a:t>
            </a:r>
          </a:p>
        </p:txBody>
      </p:sp>
      <p:pic>
        <p:nvPicPr>
          <p:cNvPr id="5120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371600"/>
            <a:ext cx="4686300" cy="314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1371600"/>
            <a:ext cx="314007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7" t="23172" r="23579" b="28862"/>
          <a:stretch>
            <a:fillRect/>
          </a:stretch>
        </p:blipFill>
        <p:spPr bwMode="auto">
          <a:xfrm>
            <a:off x="2209800" y="3657600"/>
            <a:ext cx="45720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243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2057400" y="228600"/>
            <a:ext cx="58674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3200" b="1" dirty="0">
                <a:solidFill>
                  <a:srgbClr val="0070C0"/>
                </a:solidFill>
              </a:rPr>
              <a:t>ПРОШЛОЕ НАДСИСТЕМЫ</a:t>
            </a:r>
          </a:p>
        </p:txBody>
      </p:sp>
      <p:pic>
        <p:nvPicPr>
          <p:cNvPr id="5223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143000"/>
            <a:ext cx="3119438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066800"/>
            <a:ext cx="3352800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581400"/>
            <a:ext cx="4191000" cy="271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975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Сладкие фантазии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977" y="1185081"/>
            <a:ext cx="5474223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1752907"/>
      </p:ext>
    </p:extLst>
  </p:cSld>
  <p:clrMapOvr>
    <a:masterClrMapping/>
  </p:clrMapOvr>
  <p:transition spd="slow" advTm="5035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228600"/>
            <a:ext cx="8708571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3955654"/>
      </p:ext>
    </p:extLst>
  </p:cSld>
  <p:clrMapOvr>
    <a:masterClrMapping/>
  </p:clrMapOvr>
  <p:transition spd="slow" advTm="4847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33400"/>
            <a:ext cx="8318065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1888746"/>
      </p:ext>
    </p:extLst>
  </p:cSld>
  <p:clrMapOvr>
    <a:masterClrMapping/>
  </p:clrMapOvr>
  <p:transition spd="slow" advTm="5012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307" y="381000"/>
            <a:ext cx="8470843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0390412"/>
      </p:ext>
    </p:extLst>
  </p:cSld>
  <p:clrMapOvr>
    <a:masterClrMapping/>
  </p:clrMapOvr>
  <p:transition spd="slow" advTm="4903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3400"/>
            <a:ext cx="8269578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8726390"/>
      </p:ext>
    </p:extLst>
  </p:cSld>
  <p:clrMapOvr>
    <a:masterClrMapping/>
  </p:clrMapOvr>
  <p:transition spd="slow" advTm="4933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7" name="Picture 3" descr="C:\Наташа\NATALY\5-Работа\2-а-класс\23-12-2010-Дети\0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83" y="381000"/>
            <a:ext cx="8244997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1638408"/>
      </p:ext>
    </p:extLst>
  </p:cSld>
  <p:clrMapOvr>
    <a:masterClrMapping/>
  </p:clrMapOvr>
  <p:transition spd="slow" advTm="5132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533400"/>
            <a:ext cx="8031204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3456594"/>
      </p:ext>
    </p:extLst>
  </p:cSld>
  <p:clrMapOvr>
    <a:masterClrMapping/>
  </p:clrMapOvr>
  <p:transition spd="slow" advTm="5267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C:\Наташа\NATALY\5-Работа\2-б-класс\15-2-б-сладкий-мир\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9" y="533400"/>
            <a:ext cx="8214901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446761"/>
      </p:ext>
    </p:extLst>
  </p:cSld>
  <p:clrMapOvr>
    <a:masterClrMapping/>
  </p:clrMapOvr>
  <p:transition spd="slow" advTm="4967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248"/>
          <a:stretch/>
        </p:blipFill>
        <p:spPr bwMode="auto">
          <a:xfrm>
            <a:off x="4799726" y="838200"/>
            <a:ext cx="3856763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22"/>
          <a:stretch/>
        </p:blipFill>
        <p:spPr bwMode="auto">
          <a:xfrm>
            <a:off x="457199" y="457200"/>
            <a:ext cx="3719203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734873"/>
      </p:ext>
    </p:extLst>
  </p:cSld>
  <p:clrMapOvr>
    <a:masterClrMapping/>
  </p:clrMapOvr>
  <p:transition spd="slow" advTm="4873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67200"/>
            <a:ext cx="82296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latin typeface="Comic Sans MS" panose="030F0702030302020204" pitchFamily="66" charset="0"/>
                <a:cs typeface="Microsoft Uighur" panose="02000000000000000000" pitchFamily="2" charset="-78"/>
              </a:rPr>
              <a:t>СПАСИБО ЗА ВНИМАНИЕ!</a:t>
            </a:r>
            <a:endParaRPr lang="ru-RU" dirty="0">
              <a:latin typeface="Comic Sans MS" panose="030F0702030302020204" pitchFamily="66" charset="0"/>
              <a:cs typeface="Microsoft Uighur" panose="02000000000000000000" pitchFamily="2" charset="-78"/>
            </a:endParaRPr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81000"/>
            <a:ext cx="64770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445</TotalTime>
  <Words>86</Words>
  <Application>Microsoft Office PowerPoint</Application>
  <PresentationFormat>Экран (4:3)</PresentationFormat>
  <Paragraphs>27</Paragraphs>
  <Slides>18</Slides>
  <Notes>3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Arial</vt:lpstr>
      <vt:lpstr>Открытая</vt:lpstr>
      <vt:lpstr>Сладкая страна</vt:lpstr>
      <vt:lpstr>Системный оператор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Сладкие фантазии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Rubin</dc:creator>
  <cp:lastModifiedBy>Natalya PC</cp:lastModifiedBy>
  <cp:revision>18</cp:revision>
  <cp:lastPrinted>1601-01-01T00:00:00Z</cp:lastPrinted>
  <dcterms:created xsi:type="dcterms:W3CDTF">2010-08-30T16:40:51Z</dcterms:created>
  <dcterms:modified xsi:type="dcterms:W3CDTF">2013-11-30T19:50:05Z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