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9" r:id="rId2"/>
    <p:sldId id="257" r:id="rId3"/>
    <p:sldId id="260" r:id="rId4"/>
    <p:sldId id="261" r:id="rId5"/>
    <p:sldId id="262" r:id="rId6"/>
    <p:sldId id="273" r:id="rId7"/>
    <p:sldId id="258" r:id="rId8"/>
    <p:sldId id="274" r:id="rId9"/>
    <p:sldId id="263" r:id="rId10"/>
    <p:sldId id="266" r:id="rId11"/>
    <p:sldId id="267" r:id="rId12"/>
    <p:sldId id="268" r:id="rId13"/>
    <p:sldId id="264" r:id="rId14"/>
    <p:sldId id="269" r:id="rId15"/>
    <p:sldId id="271" r:id="rId16"/>
    <p:sldId id="272" r:id="rId17"/>
    <p:sldId id="270" r:id="rId18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FF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89AF93B7-B5F8-430F-B2ED-4484AEE8784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0728BF20-2BEC-44B7-9A8A-1136B8E97AE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E1E98497-089D-49A5-AA85-05B0BE699FB1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5BED8103-CA0C-4E23-AFF0-CB6BB0AC978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59C41333-EB0C-49CA-B18E-9116803B8D6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18755742-A69C-4835-BACC-761808F1EB2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DA1498A1-9F39-439D-9F99-D3A8F30EB6B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Образ слайда 1">
            <a:extLst>
              <a:ext uri="{FF2B5EF4-FFF2-40B4-BE49-F238E27FC236}">
                <a16:creationId xmlns:a16="http://schemas.microsoft.com/office/drawing/2014/main" id="{3CDBA33D-DA82-4A87-8CE9-804E4A0F9A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Заметки 2">
            <a:extLst>
              <a:ext uri="{FF2B5EF4-FFF2-40B4-BE49-F238E27FC236}">
                <a16:creationId xmlns:a16="http://schemas.microsoft.com/office/drawing/2014/main" id="{C16A924B-627A-4851-B940-B87D03E652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00" name="Номер слайда 3">
            <a:extLst>
              <a:ext uri="{FF2B5EF4-FFF2-40B4-BE49-F238E27FC236}">
                <a16:creationId xmlns:a16="http://schemas.microsoft.com/office/drawing/2014/main" id="{4A4243B4-377B-489C-9AB7-BDC80D0E15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03121CA-6025-4C49-B972-4E38B9571B80}" type="slidenum">
              <a:rPr lang="ru-RU" altLang="ru-RU"/>
              <a:pPr>
                <a:spcBef>
                  <a:spcPct val="0"/>
                </a:spcBef>
              </a:pPr>
              <a:t>1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>
            <a:extLst>
              <a:ext uri="{FF2B5EF4-FFF2-40B4-BE49-F238E27FC236}">
                <a16:creationId xmlns:a16="http://schemas.microsoft.com/office/drawing/2014/main" id="{BBA47BD6-021F-4370-8EF0-B8177E61721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Заметки 2">
            <a:extLst>
              <a:ext uri="{FF2B5EF4-FFF2-40B4-BE49-F238E27FC236}">
                <a16:creationId xmlns:a16="http://schemas.microsoft.com/office/drawing/2014/main" id="{15EC505B-3384-4C1F-A9B1-4500EDA108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80" name="Номер слайда 3">
            <a:extLst>
              <a:ext uri="{FF2B5EF4-FFF2-40B4-BE49-F238E27FC236}">
                <a16:creationId xmlns:a16="http://schemas.microsoft.com/office/drawing/2014/main" id="{69504229-58FC-495D-AC8D-9355892104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7708EBA-30F0-456C-9330-C35037BB58A9}" type="slidenum">
              <a:rPr lang="ru-RU" altLang="ru-RU"/>
              <a:pPr>
                <a:spcBef>
                  <a:spcPct val="0"/>
                </a:spcBef>
              </a:pPr>
              <a:t>12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>
            <a:extLst>
              <a:ext uri="{FF2B5EF4-FFF2-40B4-BE49-F238E27FC236}">
                <a16:creationId xmlns:a16="http://schemas.microsoft.com/office/drawing/2014/main" id="{CFBAC089-9BAD-453C-9E08-8E3480A488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Заметки 2">
            <a:extLst>
              <a:ext uri="{FF2B5EF4-FFF2-40B4-BE49-F238E27FC236}">
                <a16:creationId xmlns:a16="http://schemas.microsoft.com/office/drawing/2014/main" id="{A70A2187-D2D5-4CAC-9BE0-AF3D864D6A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628" name="Номер слайда 3">
            <a:extLst>
              <a:ext uri="{FF2B5EF4-FFF2-40B4-BE49-F238E27FC236}">
                <a16:creationId xmlns:a16="http://schemas.microsoft.com/office/drawing/2014/main" id="{9C4E4A30-FA5D-489F-91CF-027A06CD89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72B3875-013B-47FF-B30B-92EA1CCC3E13}" type="slidenum">
              <a:rPr lang="ru-RU" altLang="ru-RU"/>
              <a:pPr>
                <a:spcBef>
                  <a:spcPct val="0"/>
                </a:spcBef>
              </a:pPr>
              <a:t>13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>
            <a:extLst>
              <a:ext uri="{FF2B5EF4-FFF2-40B4-BE49-F238E27FC236}">
                <a16:creationId xmlns:a16="http://schemas.microsoft.com/office/drawing/2014/main" id="{61DDD5B6-7042-45C0-B292-EF28339B50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Заметки 2">
            <a:extLst>
              <a:ext uri="{FF2B5EF4-FFF2-40B4-BE49-F238E27FC236}">
                <a16:creationId xmlns:a16="http://schemas.microsoft.com/office/drawing/2014/main" id="{E65CDC80-0AD9-4770-85DE-F9B2A9F1AE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6" name="Номер слайда 3">
            <a:extLst>
              <a:ext uri="{FF2B5EF4-FFF2-40B4-BE49-F238E27FC236}">
                <a16:creationId xmlns:a16="http://schemas.microsoft.com/office/drawing/2014/main" id="{A6843388-0C37-440B-8AFA-50AD2F1756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32C3A8D-757A-4ECF-BE55-BA3C0E21B145}" type="slidenum">
              <a:rPr lang="ru-RU" altLang="ru-RU"/>
              <a:pPr>
                <a:spcBef>
                  <a:spcPct val="0"/>
                </a:spcBef>
              </a:pPr>
              <a:t>14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>
            <a:extLst>
              <a:ext uri="{FF2B5EF4-FFF2-40B4-BE49-F238E27FC236}">
                <a16:creationId xmlns:a16="http://schemas.microsoft.com/office/drawing/2014/main" id="{4961A33F-9C61-4EB4-AB6F-357369CDB16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Заметки 2">
            <a:extLst>
              <a:ext uri="{FF2B5EF4-FFF2-40B4-BE49-F238E27FC236}">
                <a16:creationId xmlns:a16="http://schemas.microsoft.com/office/drawing/2014/main" id="{90754D03-1E5E-4DF1-AA37-AF31D36B06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24" name="Номер слайда 3">
            <a:extLst>
              <a:ext uri="{FF2B5EF4-FFF2-40B4-BE49-F238E27FC236}">
                <a16:creationId xmlns:a16="http://schemas.microsoft.com/office/drawing/2014/main" id="{E243D45E-B4E2-49DB-8713-8F3AFF75C0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1BBBEAC-0E17-4D97-8FD3-D33E53BE925A}" type="slidenum">
              <a:rPr lang="ru-RU" altLang="ru-RU"/>
              <a:pPr>
                <a:spcBef>
                  <a:spcPct val="0"/>
                </a:spcBef>
              </a:pPr>
              <a:t>15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>
            <a:extLst>
              <a:ext uri="{FF2B5EF4-FFF2-40B4-BE49-F238E27FC236}">
                <a16:creationId xmlns:a16="http://schemas.microsoft.com/office/drawing/2014/main" id="{8F57D3CC-C47C-4BE5-A1DE-B2B6B28487B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Заметки 2">
            <a:extLst>
              <a:ext uri="{FF2B5EF4-FFF2-40B4-BE49-F238E27FC236}">
                <a16:creationId xmlns:a16="http://schemas.microsoft.com/office/drawing/2014/main" id="{33F6910E-C2CE-491D-BDEF-1BA5C9919F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772" name="Номер слайда 3">
            <a:extLst>
              <a:ext uri="{FF2B5EF4-FFF2-40B4-BE49-F238E27FC236}">
                <a16:creationId xmlns:a16="http://schemas.microsoft.com/office/drawing/2014/main" id="{D71022BE-D695-4FC2-8412-127B130981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7689752-F18B-4E13-AB4E-C55D174365B8}" type="slidenum">
              <a:rPr lang="ru-RU" altLang="ru-RU"/>
              <a:pPr>
                <a:spcBef>
                  <a:spcPct val="0"/>
                </a:spcBef>
              </a:pPr>
              <a:t>16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>
            <a:extLst>
              <a:ext uri="{FF2B5EF4-FFF2-40B4-BE49-F238E27FC236}">
                <a16:creationId xmlns:a16="http://schemas.microsoft.com/office/drawing/2014/main" id="{32308E76-1959-4097-9AC9-B5DAA93DED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Заметки 2">
            <a:extLst>
              <a:ext uri="{FF2B5EF4-FFF2-40B4-BE49-F238E27FC236}">
                <a16:creationId xmlns:a16="http://schemas.microsoft.com/office/drawing/2014/main" id="{F7D38D0F-8016-4CDB-8B6A-BC88477C1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820" name="Номер слайда 3">
            <a:extLst>
              <a:ext uri="{FF2B5EF4-FFF2-40B4-BE49-F238E27FC236}">
                <a16:creationId xmlns:a16="http://schemas.microsoft.com/office/drawing/2014/main" id="{D876C39B-55C8-454A-AEA9-663E26CB6C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D3C7B47-D31D-45B9-94C6-D991D6FD2A3B}" type="slidenum">
              <a:rPr lang="ru-RU" altLang="ru-RU"/>
              <a:pPr>
                <a:spcBef>
                  <a:spcPct val="0"/>
                </a:spcBef>
              </a:pPr>
              <a:t>17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>
            <a:extLst>
              <a:ext uri="{FF2B5EF4-FFF2-40B4-BE49-F238E27FC236}">
                <a16:creationId xmlns:a16="http://schemas.microsoft.com/office/drawing/2014/main" id="{D4D15C7C-F3E0-4DA1-BE27-AC0C0ED84F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Заметки 2">
            <a:extLst>
              <a:ext uri="{FF2B5EF4-FFF2-40B4-BE49-F238E27FC236}">
                <a16:creationId xmlns:a16="http://schemas.microsoft.com/office/drawing/2014/main" id="{9EEC6A75-E97E-4F4C-B51A-0940E86836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8" name="Номер слайда 3">
            <a:extLst>
              <a:ext uri="{FF2B5EF4-FFF2-40B4-BE49-F238E27FC236}">
                <a16:creationId xmlns:a16="http://schemas.microsoft.com/office/drawing/2014/main" id="{418A81F8-20B8-4372-B12F-4B1BEEBF2C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3276661-1AE1-4129-AFC6-E7CDE5ECA43C}" type="slidenum">
              <a:rPr lang="ru-RU" altLang="ru-RU"/>
              <a:pPr>
                <a:spcBef>
                  <a:spcPct val="0"/>
                </a:spcBef>
              </a:pPr>
              <a:t>2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раз слайда 1">
            <a:extLst>
              <a:ext uri="{FF2B5EF4-FFF2-40B4-BE49-F238E27FC236}">
                <a16:creationId xmlns:a16="http://schemas.microsoft.com/office/drawing/2014/main" id="{7EAD7EC7-54F9-4292-9AD6-A728A91643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Заметки 2">
            <a:extLst>
              <a:ext uri="{FF2B5EF4-FFF2-40B4-BE49-F238E27FC236}">
                <a16:creationId xmlns:a16="http://schemas.microsoft.com/office/drawing/2014/main" id="{456D556C-F67A-4029-A53C-7F02A94A0E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6" name="Номер слайда 3">
            <a:extLst>
              <a:ext uri="{FF2B5EF4-FFF2-40B4-BE49-F238E27FC236}">
                <a16:creationId xmlns:a16="http://schemas.microsoft.com/office/drawing/2014/main" id="{C3B1CD93-C88C-4A1B-B164-127F7A2764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A8B5B4F-73F4-495A-A3D5-C31DDA1665E2}" type="slidenum">
              <a:rPr lang="ru-RU" altLang="ru-RU"/>
              <a:pPr>
                <a:spcBef>
                  <a:spcPct val="0"/>
                </a:spcBef>
              </a:pPr>
              <a:t>3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раз слайда 1">
            <a:extLst>
              <a:ext uri="{FF2B5EF4-FFF2-40B4-BE49-F238E27FC236}">
                <a16:creationId xmlns:a16="http://schemas.microsoft.com/office/drawing/2014/main" id="{22BEE5DA-845E-4EB1-BF53-EA03654B61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Заметки 2">
            <a:extLst>
              <a:ext uri="{FF2B5EF4-FFF2-40B4-BE49-F238E27FC236}">
                <a16:creationId xmlns:a16="http://schemas.microsoft.com/office/drawing/2014/main" id="{1DD7E001-C7EE-400A-8B63-A0B73BAFA6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4" name="Номер слайда 3">
            <a:extLst>
              <a:ext uri="{FF2B5EF4-FFF2-40B4-BE49-F238E27FC236}">
                <a16:creationId xmlns:a16="http://schemas.microsoft.com/office/drawing/2014/main" id="{EF8FB578-0125-40F2-BBA9-19B9CDB3FA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FDF81F9-A00C-4847-A2D5-51666CAF2BB2}" type="slidenum">
              <a:rPr lang="ru-RU" altLang="ru-RU"/>
              <a:pPr>
                <a:spcBef>
                  <a:spcPct val="0"/>
                </a:spcBef>
              </a:pPr>
              <a:t>4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раз слайда 1">
            <a:extLst>
              <a:ext uri="{FF2B5EF4-FFF2-40B4-BE49-F238E27FC236}">
                <a16:creationId xmlns:a16="http://schemas.microsoft.com/office/drawing/2014/main" id="{EB083BDA-024D-4C5D-A607-7A90B0B9AC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Заметки 2">
            <a:extLst>
              <a:ext uri="{FF2B5EF4-FFF2-40B4-BE49-F238E27FC236}">
                <a16:creationId xmlns:a16="http://schemas.microsoft.com/office/drawing/2014/main" id="{05BA9650-6251-49F2-96F3-2C51E5B7AB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92" name="Номер слайда 3">
            <a:extLst>
              <a:ext uri="{FF2B5EF4-FFF2-40B4-BE49-F238E27FC236}">
                <a16:creationId xmlns:a16="http://schemas.microsoft.com/office/drawing/2014/main" id="{805F74EF-52B0-46FD-B9C1-8411E748FF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F318355-91D8-4ACE-B2C6-40D9C1365ED6}" type="slidenum">
              <a:rPr lang="ru-RU" altLang="ru-RU"/>
              <a:pPr>
                <a:spcBef>
                  <a:spcPct val="0"/>
                </a:spcBef>
              </a:pPr>
              <a:t>5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>
            <a:extLst>
              <a:ext uri="{FF2B5EF4-FFF2-40B4-BE49-F238E27FC236}">
                <a16:creationId xmlns:a16="http://schemas.microsoft.com/office/drawing/2014/main" id="{F31F76B6-9188-4C77-B8DE-DE4E0C82875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Заметки 2">
            <a:extLst>
              <a:ext uri="{FF2B5EF4-FFF2-40B4-BE49-F238E27FC236}">
                <a16:creationId xmlns:a16="http://schemas.microsoft.com/office/drawing/2014/main" id="{9948D74D-0FA0-4E35-A114-CFC9F5183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4" name="Номер слайда 3">
            <a:extLst>
              <a:ext uri="{FF2B5EF4-FFF2-40B4-BE49-F238E27FC236}">
                <a16:creationId xmlns:a16="http://schemas.microsoft.com/office/drawing/2014/main" id="{CACDACB1-7114-42A8-B129-75D398C5DC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88773DD-E2C5-4504-9F44-A09870981B12}" type="slidenum">
              <a:rPr lang="ru-RU" altLang="ru-RU"/>
              <a:pPr>
                <a:spcBef>
                  <a:spcPct val="0"/>
                </a:spcBef>
              </a:pPr>
              <a:t>7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>
            <a:extLst>
              <a:ext uri="{FF2B5EF4-FFF2-40B4-BE49-F238E27FC236}">
                <a16:creationId xmlns:a16="http://schemas.microsoft.com/office/drawing/2014/main" id="{2C73CA57-3C16-477D-8F4F-24F76C3E69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Заметки 2">
            <a:extLst>
              <a:ext uri="{FF2B5EF4-FFF2-40B4-BE49-F238E27FC236}">
                <a16:creationId xmlns:a16="http://schemas.microsoft.com/office/drawing/2014/main" id="{DAF0B409-E5E8-4CA7-B4E9-84C59769EE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36" name="Номер слайда 3">
            <a:extLst>
              <a:ext uri="{FF2B5EF4-FFF2-40B4-BE49-F238E27FC236}">
                <a16:creationId xmlns:a16="http://schemas.microsoft.com/office/drawing/2014/main" id="{EF14065F-3EB5-440F-88B0-E58CF70213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F6FE488-EEB4-41E9-8BDF-EA80A54CA758}" type="slidenum">
              <a:rPr lang="ru-RU" altLang="ru-RU"/>
              <a:pPr>
                <a:spcBef>
                  <a:spcPct val="0"/>
                </a:spcBef>
              </a:pPr>
              <a:t>9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>
            <a:extLst>
              <a:ext uri="{FF2B5EF4-FFF2-40B4-BE49-F238E27FC236}">
                <a16:creationId xmlns:a16="http://schemas.microsoft.com/office/drawing/2014/main" id="{FB61DCE9-8FDE-4492-9B7F-5A7E36AA81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Заметки 2">
            <a:extLst>
              <a:ext uri="{FF2B5EF4-FFF2-40B4-BE49-F238E27FC236}">
                <a16:creationId xmlns:a16="http://schemas.microsoft.com/office/drawing/2014/main" id="{36DF51BE-AF58-4A07-ABD6-BCD1C99A6E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484" name="Номер слайда 3">
            <a:extLst>
              <a:ext uri="{FF2B5EF4-FFF2-40B4-BE49-F238E27FC236}">
                <a16:creationId xmlns:a16="http://schemas.microsoft.com/office/drawing/2014/main" id="{4DED5ABF-6310-43D9-B2AC-96BF314E6A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31E2D0B-B2C8-4337-B617-04776ED8333F}" type="slidenum">
              <a:rPr lang="ru-RU" altLang="ru-RU"/>
              <a:pPr>
                <a:spcBef>
                  <a:spcPct val="0"/>
                </a:spcBef>
              </a:pPr>
              <a:t>10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>
            <a:extLst>
              <a:ext uri="{FF2B5EF4-FFF2-40B4-BE49-F238E27FC236}">
                <a16:creationId xmlns:a16="http://schemas.microsoft.com/office/drawing/2014/main" id="{6572BB01-5E7A-4D04-B051-318C162C5D2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Заметки 2">
            <a:extLst>
              <a:ext uri="{FF2B5EF4-FFF2-40B4-BE49-F238E27FC236}">
                <a16:creationId xmlns:a16="http://schemas.microsoft.com/office/drawing/2014/main" id="{3DD9E52B-E542-4A55-8315-25FE84C57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2" name="Номер слайда 3">
            <a:extLst>
              <a:ext uri="{FF2B5EF4-FFF2-40B4-BE49-F238E27FC236}">
                <a16:creationId xmlns:a16="http://schemas.microsoft.com/office/drawing/2014/main" id="{8949DB19-14CE-451C-9A1D-2EA002E212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753B78C-FE3A-455C-97BE-C9E116EAD0B4}" type="slidenum">
              <a:rPr lang="ru-RU" altLang="ru-RU"/>
              <a:pPr>
                <a:spcBef>
                  <a:spcPct val="0"/>
                </a:spcBef>
              </a:pPr>
              <a:t>11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201B07F-18E6-4D01-B243-BDD23E8027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771D497-946D-4E2D-B487-BB4F4E53F4D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CD9591D-91FA-4058-8B93-1C8F9DDC30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19811D-BC4C-4A72-930C-98D02F65D24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23995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A285A81-EFE6-4486-9592-B28AE8A6FC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8616B20-FE42-40D4-9511-4114928492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6149ED-9936-4306-91BC-C2C83F42DA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85CBF3-41E0-4F21-84EE-9D092FBE0BF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05909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1DAE07B-AE1B-4109-839B-AC6E19AC79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090B967-66E0-46E6-A79F-938B38ACD4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D234EB8-148C-41F8-AB2A-ECC356ECD5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8EE6C4-FCEA-4C8A-A58C-6C5CDFD4072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009165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5FEE611-E161-495D-936C-79F0F7E8762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4E7587C-34ED-4D23-B147-7182B7D2E5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FCC4908-07FB-457A-8703-3CD28A85B9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D9D0C9-3D2B-425E-91FC-127E869AB43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5841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7DD5500-AE71-430D-86E1-7D1563D237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CF6FABF-A629-4E18-80E4-6914C1F6953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0117714-2EC2-4F09-9329-1DEE391A72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4DDE0-57E9-4DD0-B3EA-5B97B8CD90F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45596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5B2C792-3A56-4DDC-BB47-274C00ADC8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03C699E-2980-4A06-A912-A0A7EA1D61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6F5C899-0A25-41E7-99F2-C5469142B3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AE189D-40CF-495B-8715-A7FC74B3A4B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89930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08A048D-E697-479B-81AB-60BCD3D5B6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8558E3-C361-4EBE-9F01-21FA5CA81E7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005B33-6A98-4C61-B973-0D2B473385B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A75A44-F877-4B08-840E-CCB5F770EA9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7472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0C44B0D-96FB-4129-A57D-CAB1B05333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AF1319F-2B3B-45AF-9D93-FF2214EB01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A858333-90AA-4D7E-A2F4-7E4AF370B9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AB35D-27FC-4CA8-B59A-2F56A1F5B22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52634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DBBBB6E-DD42-4F42-98B8-64DC11FC0B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47107CC-4523-448D-9A10-081FD218465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4AE2270-B45C-459B-903F-0C231DA18E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68641D-B957-403F-BAD4-4A1327A2D2B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70127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43D0EBC-13C6-4A63-BBEB-0041E92303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611A4FD-4C74-4BF0-AB11-B429F086D1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4FFB88D-48E6-4FB3-AFE2-6B1744BCB6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C3D13F-5E57-4964-A4DE-EBB522B9425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36552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F74406-1E83-4260-A2A6-DD9314DAD0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D4D155A-6209-4F25-A732-9E1AB11F26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C5DC67-96AF-46F6-9E15-8D3EA44B0C5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647C4E-1962-4320-BD2E-DAD268F9603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21653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28D4B4-7D4F-42A5-91C3-D6529532D0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1A1C13-F6D7-42C6-AAE3-FFC5FD2127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6947FD-5127-4C08-86BC-85778E6E1C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465E07-D7A8-4BAF-8BA2-C88426F6DB0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8617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83F5E0D-3B11-4ED3-84F5-30E99123D7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65D6CEE-355B-4E03-8816-F5CB2CA8FB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648A936-0A86-44B1-9BE4-DFCB44750B2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1D1732D-D924-4F05-A9F6-5195359876C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8E3472B-134B-4015-8AB8-4C075B031E2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285C396C-7560-4E6D-824A-C78926EB383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NATALY\5-&#1056;&#1072;&#1073;&#1086;&#1090;&#1072;\&#1056;&#1058;&#1042;-2010\Glass_Harp_Alexander_Lemeshev_New_Years_Medley.mp3" TargetMode="External"/><Relationship Id="rId6" Type="http://schemas.openxmlformats.org/officeDocument/2006/relationships/image" Target="../media/image8.png"/><Relationship Id="rId5" Type="http://schemas.openxmlformats.org/officeDocument/2006/relationships/image" Target="../media/image2.jpe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>
            <a:extLst>
              <a:ext uri="{FF2B5EF4-FFF2-40B4-BE49-F238E27FC236}">
                <a16:creationId xmlns:a16="http://schemas.microsoft.com/office/drawing/2014/main" id="{1F5F2F57-395B-44A0-B6B3-EE2473B390ED}"/>
              </a:ext>
            </a:extLst>
          </p:cNvPr>
          <p:cNvPicPr>
            <a:picLocks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1306513"/>
            <a:ext cx="8763000" cy="4819650"/>
          </a:xfrm>
        </p:spPr>
      </p:pic>
      <p:pic>
        <p:nvPicPr>
          <p:cNvPr id="3075" name="Picture 4" descr="Копия temm-web2-2-а">
            <a:extLst>
              <a:ext uri="{FF2B5EF4-FFF2-40B4-BE49-F238E27FC236}">
                <a16:creationId xmlns:a16="http://schemas.microsoft.com/office/drawing/2014/main" id="{4160A2B8-EA14-4116-921C-3E2AB4C00B4E}"/>
              </a:ext>
            </a:extLst>
          </p:cNvPr>
          <p:cNvPicPr>
            <a:picLocks noChangeAspect="1" noChangeArrowheads="1"/>
          </p:cNvPicPr>
          <p:nvPr>
            <p:ph type="title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950913"/>
          </a:xfrm>
          <a:noFill/>
        </p:spPr>
      </p:pic>
      <p:sp>
        <p:nvSpPr>
          <p:cNvPr id="3076" name="Rectangle 5">
            <a:extLst>
              <a:ext uri="{FF2B5EF4-FFF2-40B4-BE49-F238E27FC236}">
                <a16:creationId xmlns:a16="http://schemas.microsoft.com/office/drawing/2014/main" id="{EC490F11-51CF-4907-A50C-8B669BF629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0"/>
            <a:ext cx="539591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4400" b="1">
                <a:solidFill>
                  <a:srgbClr val="FFFF00"/>
                </a:solidFill>
              </a:rPr>
              <a:t>Стеклянный город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 descr="Копия temm-web2-2-а">
            <a:extLst>
              <a:ext uri="{FF2B5EF4-FFF2-40B4-BE49-F238E27FC236}">
                <a16:creationId xmlns:a16="http://schemas.microsoft.com/office/drawing/2014/main" id="{18F51769-F5CA-476E-AE83-698700D51878}"/>
              </a:ext>
            </a:extLst>
          </p:cNvPr>
          <p:cNvPicPr>
            <a:picLocks noChangeAspect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949325"/>
          </a:xfrm>
          <a:noFill/>
        </p:spPr>
      </p:pic>
      <p:sp>
        <p:nvSpPr>
          <p:cNvPr id="19459" name="Rectangle 4">
            <a:extLst>
              <a:ext uri="{FF2B5EF4-FFF2-40B4-BE49-F238E27FC236}">
                <a16:creationId xmlns:a16="http://schemas.microsoft.com/office/drawing/2014/main" id="{18746228-9FBD-4FED-86B1-29A88160B7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-76200"/>
            <a:ext cx="54737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b="1">
                <a:solidFill>
                  <a:srgbClr val="FFFF00"/>
                </a:solidFill>
              </a:rPr>
              <a:t>История о Глаубере и его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b="1">
                <a:solidFill>
                  <a:srgbClr val="FFFF00"/>
                </a:solidFill>
              </a:rPr>
              <a:t>удивительных стеклах</a:t>
            </a:r>
          </a:p>
        </p:txBody>
      </p:sp>
      <p:pic>
        <p:nvPicPr>
          <p:cNvPr id="19460" name="Picture 5">
            <a:extLst>
              <a:ext uri="{FF2B5EF4-FFF2-40B4-BE49-F238E27FC236}">
                <a16:creationId xmlns:a16="http://schemas.microsoft.com/office/drawing/2014/main" id="{3DBB8A8E-03E5-4825-96F7-7C39D5CA8F04}"/>
              </a:ext>
            </a:extLst>
          </p:cNvPr>
          <p:cNvPicPr>
            <a:picLocks noChangeAspect="1" noChangeArrowheads="1"/>
          </p:cNvPicPr>
          <p:nvPr>
            <p:ph type="body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1295400"/>
            <a:ext cx="3879850" cy="4800600"/>
          </a:xfrm>
        </p:spPr>
      </p:pic>
      <p:sp>
        <p:nvSpPr>
          <p:cNvPr id="19461" name="Text Box 6">
            <a:extLst>
              <a:ext uri="{FF2B5EF4-FFF2-40B4-BE49-F238E27FC236}">
                <a16:creationId xmlns:a16="http://schemas.microsoft.com/office/drawing/2014/main" id="{68A4BA52-2E36-46F4-94BC-F6E38B2EB2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524000"/>
            <a:ext cx="4343400" cy="301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b="1">
                <a:solidFill>
                  <a:srgbClr val="FFFF00"/>
                </a:solidFill>
              </a:rPr>
              <a:t>Иоганн Рудольф Глаубер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b="1">
                <a:solidFill>
                  <a:srgbClr val="FFFF00"/>
                </a:solidFill>
              </a:rPr>
              <a:t>1604-1670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b="1">
                <a:solidFill>
                  <a:srgbClr val="FFFF00"/>
                </a:solidFill>
              </a:rPr>
              <a:t>Немецкий алхимик, фармацевт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>
            <a:extLst>
              <a:ext uri="{FF2B5EF4-FFF2-40B4-BE49-F238E27FC236}">
                <a16:creationId xmlns:a16="http://schemas.microsoft.com/office/drawing/2014/main" id="{D76D5B79-A85E-4400-ABC7-E2AD7ACE5649}"/>
              </a:ext>
            </a:extLst>
          </p:cNvPr>
          <p:cNvPicPr>
            <a:picLocks noChangeAspect="1" noChangeArrowheads="1"/>
          </p:cNvPicPr>
          <p:nvPr>
            <p:ph type="body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21507" name="Picture 3" descr="Копия temm-web2-2-а">
            <a:extLst>
              <a:ext uri="{FF2B5EF4-FFF2-40B4-BE49-F238E27FC236}">
                <a16:creationId xmlns:a16="http://schemas.microsoft.com/office/drawing/2014/main" id="{1439F2BA-4AFB-48C4-867E-0EDBB2A758AA}"/>
              </a:ext>
            </a:extLst>
          </p:cNvPr>
          <p:cNvPicPr>
            <a:picLocks noChangeAspect="1" noChangeArrowheads="1"/>
          </p:cNvPicPr>
          <p:nvPr>
            <p:ph type="title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949325"/>
          </a:xfrm>
          <a:noFill/>
        </p:spPr>
      </p:pic>
      <p:sp>
        <p:nvSpPr>
          <p:cNvPr id="21508" name="Rectangle 4">
            <a:extLst>
              <a:ext uri="{FF2B5EF4-FFF2-40B4-BE49-F238E27FC236}">
                <a16:creationId xmlns:a16="http://schemas.microsoft.com/office/drawing/2014/main" id="{EA30DCB2-574A-4163-ABA4-5DD2A5583C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228600"/>
            <a:ext cx="4572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b="1">
                <a:solidFill>
                  <a:srgbClr val="FFFF00"/>
                </a:solidFill>
              </a:rPr>
              <a:t>Удивительное стекло</a:t>
            </a:r>
          </a:p>
        </p:txBody>
      </p:sp>
      <p:pic>
        <p:nvPicPr>
          <p:cNvPr id="21509" name="Glass_Harp_Alexander_Lemeshev_New_Years_Medley.mp3">
            <a:hlinkClick r:id="" action="ppaction://media"/>
            <a:extLst>
              <a:ext uri="{FF2B5EF4-FFF2-40B4-BE49-F238E27FC236}">
                <a16:creationId xmlns:a16="http://schemas.microsoft.com/office/drawing/2014/main" id="{70C2688B-310A-4271-ABE5-A03CD84FF18C}"/>
              </a:ext>
            </a:extLst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384" fill="hold"/>
                                        <p:tgtEl>
                                          <p:spTgt spid="2150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50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3" descr="Копия temm-web2-2-а">
            <a:extLst>
              <a:ext uri="{FF2B5EF4-FFF2-40B4-BE49-F238E27FC236}">
                <a16:creationId xmlns:a16="http://schemas.microsoft.com/office/drawing/2014/main" id="{0834555A-0BA3-409E-9409-92C4FF929A93}"/>
              </a:ext>
            </a:extLst>
          </p:cNvPr>
          <p:cNvPicPr>
            <a:picLocks noChangeAspect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949325"/>
          </a:xfrm>
          <a:noFill/>
        </p:spPr>
      </p:pic>
      <p:sp>
        <p:nvSpPr>
          <p:cNvPr id="23555" name="Rectangle 4">
            <a:extLst>
              <a:ext uri="{FF2B5EF4-FFF2-40B4-BE49-F238E27FC236}">
                <a16:creationId xmlns:a16="http://schemas.microsoft.com/office/drawing/2014/main" id="{30753B02-77C7-4707-9D50-921579A961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228600"/>
            <a:ext cx="4572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b="1">
                <a:solidFill>
                  <a:srgbClr val="FFFF00"/>
                </a:solidFill>
              </a:rPr>
              <a:t>Удивительное стекло</a:t>
            </a:r>
          </a:p>
        </p:txBody>
      </p:sp>
      <p:pic>
        <p:nvPicPr>
          <p:cNvPr id="23556" name="Picture 8">
            <a:extLst>
              <a:ext uri="{FF2B5EF4-FFF2-40B4-BE49-F238E27FC236}">
                <a16:creationId xmlns:a16="http://schemas.microsoft.com/office/drawing/2014/main" id="{A4D34065-EA36-404C-822E-93063048F0AD}"/>
              </a:ext>
            </a:extLst>
          </p:cNvPr>
          <p:cNvPicPr>
            <a:picLocks noChangeAspect="1" noChangeArrowheads="1"/>
          </p:cNvPicPr>
          <p:nvPr>
            <p:ph type="body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4400" y="1447800"/>
            <a:ext cx="7162800" cy="4525963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>
            <a:extLst>
              <a:ext uri="{FF2B5EF4-FFF2-40B4-BE49-F238E27FC236}">
                <a16:creationId xmlns:a16="http://schemas.microsoft.com/office/drawing/2014/main" id="{229588AD-FF95-4E61-BB37-3238F4F59635}"/>
              </a:ext>
            </a:extLst>
          </p:cNvPr>
          <p:cNvPicPr>
            <a:picLocks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52600" y="1371600"/>
            <a:ext cx="5410200" cy="4525963"/>
          </a:xfrm>
        </p:spPr>
      </p:pic>
      <p:pic>
        <p:nvPicPr>
          <p:cNvPr id="25603" name="Picture 3" descr="Копия temm-web2-2-а">
            <a:extLst>
              <a:ext uri="{FF2B5EF4-FFF2-40B4-BE49-F238E27FC236}">
                <a16:creationId xmlns:a16="http://schemas.microsoft.com/office/drawing/2014/main" id="{13D7040F-B594-4348-8475-2EC1A56D4F0F}"/>
              </a:ext>
            </a:extLst>
          </p:cNvPr>
          <p:cNvPicPr>
            <a:picLocks noChangeAspect="1" noChangeArrowheads="1"/>
          </p:cNvPicPr>
          <p:nvPr>
            <p:ph type="title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949325"/>
          </a:xfrm>
          <a:noFill/>
        </p:spPr>
      </p:pic>
      <p:sp>
        <p:nvSpPr>
          <p:cNvPr id="25604" name="Rectangle 4">
            <a:extLst>
              <a:ext uri="{FF2B5EF4-FFF2-40B4-BE49-F238E27FC236}">
                <a16:creationId xmlns:a16="http://schemas.microsoft.com/office/drawing/2014/main" id="{AD2968D7-4146-4CE9-8389-35F88554E4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228600"/>
            <a:ext cx="4572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b="1">
                <a:solidFill>
                  <a:srgbClr val="FFFF00"/>
                </a:solidFill>
              </a:rPr>
              <a:t>Удивительное стекло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>
            <a:extLst>
              <a:ext uri="{FF2B5EF4-FFF2-40B4-BE49-F238E27FC236}">
                <a16:creationId xmlns:a16="http://schemas.microsoft.com/office/drawing/2014/main" id="{85DCC3DB-73F0-4D61-90FD-8548D9860BB8}"/>
              </a:ext>
            </a:extLst>
          </p:cNvPr>
          <p:cNvPicPr>
            <a:picLocks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95400" y="1676400"/>
            <a:ext cx="6553200" cy="4572000"/>
          </a:xfrm>
        </p:spPr>
      </p:pic>
      <p:pic>
        <p:nvPicPr>
          <p:cNvPr id="27651" name="Picture 3" descr="Копия temm-web2-2-а">
            <a:extLst>
              <a:ext uri="{FF2B5EF4-FFF2-40B4-BE49-F238E27FC236}">
                <a16:creationId xmlns:a16="http://schemas.microsoft.com/office/drawing/2014/main" id="{CE7138D1-CB36-494E-94D9-00BE009F195C}"/>
              </a:ext>
            </a:extLst>
          </p:cNvPr>
          <p:cNvPicPr>
            <a:picLocks noChangeAspect="1" noChangeArrowheads="1"/>
          </p:cNvPicPr>
          <p:nvPr>
            <p:ph type="title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949325"/>
          </a:xfrm>
          <a:noFill/>
        </p:spPr>
      </p:pic>
      <p:sp>
        <p:nvSpPr>
          <p:cNvPr id="27652" name="Rectangle 4">
            <a:extLst>
              <a:ext uri="{FF2B5EF4-FFF2-40B4-BE49-F238E27FC236}">
                <a16:creationId xmlns:a16="http://schemas.microsoft.com/office/drawing/2014/main" id="{ADF6F06D-EEA6-4CEF-8529-9BF05CAA36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228600"/>
            <a:ext cx="4572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b="1">
                <a:solidFill>
                  <a:srgbClr val="FFFF00"/>
                </a:solidFill>
              </a:rPr>
              <a:t>Мы - волшебники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3" descr="Копия temm-web2-2-а">
            <a:extLst>
              <a:ext uri="{FF2B5EF4-FFF2-40B4-BE49-F238E27FC236}">
                <a16:creationId xmlns:a16="http://schemas.microsoft.com/office/drawing/2014/main" id="{12766C7D-3EE1-459D-947C-63418E8B7E83}"/>
              </a:ext>
            </a:extLst>
          </p:cNvPr>
          <p:cNvPicPr>
            <a:picLocks noChangeAspect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949325"/>
          </a:xfrm>
          <a:noFill/>
        </p:spPr>
      </p:pic>
      <p:sp>
        <p:nvSpPr>
          <p:cNvPr id="29699" name="Rectangle 4">
            <a:extLst>
              <a:ext uri="{FF2B5EF4-FFF2-40B4-BE49-F238E27FC236}">
                <a16:creationId xmlns:a16="http://schemas.microsoft.com/office/drawing/2014/main" id="{44E7ED44-DBA7-44AB-8D60-EDAD96CF11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228600"/>
            <a:ext cx="4572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b="1">
                <a:solidFill>
                  <a:srgbClr val="FFFF00"/>
                </a:solidFill>
              </a:rPr>
              <a:t>Мы - волшебники </a:t>
            </a:r>
          </a:p>
        </p:txBody>
      </p:sp>
      <p:pic>
        <p:nvPicPr>
          <p:cNvPr id="29700" name="Picture 5">
            <a:extLst>
              <a:ext uri="{FF2B5EF4-FFF2-40B4-BE49-F238E27FC236}">
                <a16:creationId xmlns:a16="http://schemas.microsoft.com/office/drawing/2014/main" id="{78362385-C594-463B-9615-BBEF6A733830}"/>
              </a:ext>
            </a:extLst>
          </p:cNvPr>
          <p:cNvPicPr>
            <a:picLocks noChangeAspect="1" noChangeArrowheads="1"/>
          </p:cNvPicPr>
          <p:nvPr>
            <p:ph type="body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Копия temm-web2-2-а">
            <a:extLst>
              <a:ext uri="{FF2B5EF4-FFF2-40B4-BE49-F238E27FC236}">
                <a16:creationId xmlns:a16="http://schemas.microsoft.com/office/drawing/2014/main" id="{9B531BAF-50F1-4D91-ACCB-EF36C7882891}"/>
              </a:ext>
            </a:extLst>
          </p:cNvPr>
          <p:cNvPicPr>
            <a:picLocks noChangeAspect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949325"/>
          </a:xfrm>
          <a:noFill/>
        </p:spPr>
      </p:pic>
      <p:sp>
        <p:nvSpPr>
          <p:cNvPr id="31747" name="Rectangle 3">
            <a:extLst>
              <a:ext uri="{FF2B5EF4-FFF2-40B4-BE49-F238E27FC236}">
                <a16:creationId xmlns:a16="http://schemas.microsoft.com/office/drawing/2014/main" id="{B9CA63D2-6BE9-4CE3-B296-8DA793B61A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228600"/>
            <a:ext cx="4572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b="1">
                <a:solidFill>
                  <a:srgbClr val="FFFF00"/>
                </a:solidFill>
              </a:rPr>
              <a:t>Мы - волшебники </a:t>
            </a:r>
          </a:p>
        </p:txBody>
      </p:sp>
      <p:sp>
        <p:nvSpPr>
          <p:cNvPr id="31748" name="Rectangle 5">
            <a:extLst>
              <a:ext uri="{FF2B5EF4-FFF2-40B4-BE49-F238E27FC236}">
                <a16:creationId xmlns:a16="http://schemas.microsoft.com/office/drawing/2014/main" id="{6B497755-DE4E-4F1F-8A96-0885D7A23E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altLang="ru-RU" b="1">
                <a:solidFill>
                  <a:srgbClr val="FF0000"/>
                </a:solidFill>
              </a:rPr>
              <a:t>Придумайте историю стеклянных человечков:</a:t>
            </a:r>
          </a:p>
          <a:p>
            <a:pPr eaLnBrk="1" hangingPunct="1"/>
            <a:r>
              <a:rPr lang="ru-RU" altLang="ru-RU" b="1">
                <a:solidFill>
                  <a:srgbClr val="FF0000"/>
                </a:solidFill>
              </a:rPr>
              <a:t>Как выглядит город из стекла;</a:t>
            </a:r>
          </a:p>
          <a:p>
            <a:pPr eaLnBrk="1" hangingPunct="1"/>
            <a:r>
              <a:rPr lang="ru-RU" altLang="ru-RU" b="1">
                <a:solidFill>
                  <a:srgbClr val="FF0000"/>
                </a:solidFill>
              </a:rPr>
              <a:t>Какие там дома;</a:t>
            </a:r>
          </a:p>
          <a:p>
            <a:pPr eaLnBrk="1" hangingPunct="1"/>
            <a:r>
              <a:rPr lang="ru-RU" altLang="ru-RU" b="1">
                <a:solidFill>
                  <a:srgbClr val="FF0000"/>
                </a:solidFill>
              </a:rPr>
              <a:t>Какие платья модно носить в стеклянном городе;</a:t>
            </a:r>
          </a:p>
          <a:p>
            <a:pPr eaLnBrk="1" hangingPunct="1"/>
            <a:r>
              <a:rPr lang="ru-RU" altLang="ru-RU" b="1">
                <a:solidFill>
                  <a:srgbClr val="FF0000"/>
                </a:solidFill>
              </a:rPr>
              <a:t>Что едят стеклянные человечки…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3" descr="Копия temm-web2-2-а">
            <a:extLst>
              <a:ext uri="{FF2B5EF4-FFF2-40B4-BE49-F238E27FC236}">
                <a16:creationId xmlns:a16="http://schemas.microsoft.com/office/drawing/2014/main" id="{3E470039-860C-41AE-8F4B-F5B55E3F5B61}"/>
              </a:ext>
            </a:extLst>
          </p:cNvPr>
          <p:cNvPicPr>
            <a:picLocks noChangeAspect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949325"/>
          </a:xfrm>
          <a:noFill/>
        </p:spPr>
      </p:pic>
      <p:sp>
        <p:nvSpPr>
          <p:cNvPr id="33795" name="WordArt 6">
            <a:extLst>
              <a:ext uri="{FF2B5EF4-FFF2-40B4-BE49-F238E27FC236}">
                <a16:creationId xmlns:a16="http://schemas.microsoft.com/office/drawing/2014/main" id="{D1A0153B-73AF-4614-9C40-AB4D2319D41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838200" y="1905000"/>
            <a:ext cx="7620000" cy="20574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kern="10" spc="-360">
                <a:ln w="12700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 panose="020B0806030902050204" pitchFamily="34" charset="0"/>
              </a:rPr>
              <a:t>Желаем творческих успехов!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Копия temm-web2-2-а">
            <a:extLst>
              <a:ext uri="{FF2B5EF4-FFF2-40B4-BE49-F238E27FC236}">
                <a16:creationId xmlns:a16="http://schemas.microsoft.com/office/drawing/2014/main" id="{9D64EE5C-0B4E-4125-9781-54753D4254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2">
            <a:extLst>
              <a:ext uri="{FF2B5EF4-FFF2-40B4-BE49-F238E27FC236}">
                <a16:creationId xmlns:a16="http://schemas.microsoft.com/office/drawing/2014/main" id="{A384A2CC-4DAA-4015-A327-B4F3C47C41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pPr eaLnBrk="1" hangingPunct="1"/>
            <a:r>
              <a:rPr lang="ru-RU" altLang="ru-RU">
                <a:solidFill>
                  <a:srgbClr val="FFFF00"/>
                </a:solidFill>
              </a:rPr>
              <a:t>Системный оператор</a:t>
            </a:r>
          </a:p>
        </p:txBody>
      </p:sp>
      <p:graphicFrame>
        <p:nvGraphicFramePr>
          <p:cNvPr id="8314" name="Group 122">
            <a:extLst>
              <a:ext uri="{FF2B5EF4-FFF2-40B4-BE49-F238E27FC236}">
                <a16:creationId xmlns:a16="http://schemas.microsoft.com/office/drawing/2014/main" id="{B5A8C879-30B3-447C-80B2-2E9EC176D87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5030788"/>
        </p:xfrm>
        <a:graphic>
          <a:graphicData uri="http://schemas.openxmlformats.org/drawingml/2006/table">
            <a:tbl>
              <a:tblPr/>
              <a:tblGrid>
                <a:gridCol w="220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435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Прошлое надсистемы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Надсистема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Будущее надсистемы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8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Прошлое системы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Система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Будущее системы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969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Прошлое подсистемы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Подсистема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Будущее подсистемы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180" name="Line 123">
            <a:extLst>
              <a:ext uri="{FF2B5EF4-FFF2-40B4-BE49-F238E27FC236}">
                <a16:creationId xmlns:a16="http://schemas.microsoft.com/office/drawing/2014/main" id="{22A2606F-C6E9-4423-AC8C-3FD481801167}"/>
              </a:ext>
            </a:extLst>
          </p:cNvPr>
          <p:cNvSpPr>
            <a:spLocks noChangeShapeType="1"/>
          </p:cNvSpPr>
          <p:nvPr/>
        </p:nvSpPr>
        <p:spPr bwMode="auto">
          <a:xfrm>
            <a:off x="1447800" y="3048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81" name="Line 124">
            <a:extLst>
              <a:ext uri="{FF2B5EF4-FFF2-40B4-BE49-F238E27FC236}">
                <a16:creationId xmlns:a16="http://schemas.microsoft.com/office/drawing/2014/main" id="{E977D986-88EE-4799-A0F0-366195EF4BF8}"/>
              </a:ext>
            </a:extLst>
          </p:cNvPr>
          <p:cNvSpPr>
            <a:spLocks noChangeShapeType="1"/>
          </p:cNvSpPr>
          <p:nvPr/>
        </p:nvSpPr>
        <p:spPr bwMode="auto">
          <a:xfrm>
            <a:off x="1447800" y="4876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82" name="Line 126">
            <a:extLst>
              <a:ext uri="{FF2B5EF4-FFF2-40B4-BE49-F238E27FC236}">
                <a16:creationId xmlns:a16="http://schemas.microsoft.com/office/drawing/2014/main" id="{54BDDF29-E04C-4A56-A01D-A4BBB4D13FFA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3048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83" name="Line 127">
            <a:extLst>
              <a:ext uri="{FF2B5EF4-FFF2-40B4-BE49-F238E27FC236}">
                <a16:creationId xmlns:a16="http://schemas.microsoft.com/office/drawing/2014/main" id="{06E96C65-0292-4AC9-BF43-061652560FFE}"/>
              </a:ext>
            </a:extLst>
          </p:cNvPr>
          <p:cNvSpPr>
            <a:spLocks noChangeShapeType="1"/>
          </p:cNvSpPr>
          <p:nvPr/>
        </p:nvSpPr>
        <p:spPr bwMode="auto">
          <a:xfrm>
            <a:off x="7467600" y="3048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84" name="Line 128">
            <a:extLst>
              <a:ext uri="{FF2B5EF4-FFF2-40B4-BE49-F238E27FC236}">
                <a16:creationId xmlns:a16="http://schemas.microsoft.com/office/drawing/2014/main" id="{784E89F1-0D52-4296-8B0A-5E6BAA199CC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4876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85" name="Line 129">
            <a:extLst>
              <a:ext uri="{FF2B5EF4-FFF2-40B4-BE49-F238E27FC236}">
                <a16:creationId xmlns:a16="http://schemas.microsoft.com/office/drawing/2014/main" id="{8086B0D6-7C79-4FFD-93AB-6314150F4247}"/>
              </a:ext>
            </a:extLst>
          </p:cNvPr>
          <p:cNvSpPr>
            <a:spLocks noChangeShapeType="1"/>
          </p:cNvSpPr>
          <p:nvPr/>
        </p:nvSpPr>
        <p:spPr bwMode="auto">
          <a:xfrm>
            <a:off x="7543800" y="4876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86" name="Line 130">
            <a:extLst>
              <a:ext uri="{FF2B5EF4-FFF2-40B4-BE49-F238E27FC236}">
                <a16:creationId xmlns:a16="http://schemas.microsoft.com/office/drawing/2014/main" id="{FB0E49A0-AC79-446F-AB2D-BBA195E1AE1A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000" y="22860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87" name="Line 132">
            <a:extLst>
              <a:ext uri="{FF2B5EF4-FFF2-40B4-BE49-F238E27FC236}">
                <a16:creationId xmlns:a16="http://schemas.microsoft.com/office/drawing/2014/main" id="{2B72CFAD-B269-4AC0-A14F-8EEEF82A2CDD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000" y="58674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88" name="Line 133">
            <a:extLst>
              <a:ext uri="{FF2B5EF4-FFF2-40B4-BE49-F238E27FC236}">
                <a16:creationId xmlns:a16="http://schemas.microsoft.com/office/drawing/2014/main" id="{6DB69474-D62F-4C77-9B9A-450D095909AB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000" y="41148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89" name="Line 134">
            <a:extLst>
              <a:ext uri="{FF2B5EF4-FFF2-40B4-BE49-F238E27FC236}">
                <a16:creationId xmlns:a16="http://schemas.microsoft.com/office/drawing/2014/main" id="{0E842944-5C83-425A-8DDC-C82DD4662104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5000" y="24384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90" name="Line 135">
            <a:extLst>
              <a:ext uri="{FF2B5EF4-FFF2-40B4-BE49-F238E27FC236}">
                <a16:creationId xmlns:a16="http://schemas.microsoft.com/office/drawing/2014/main" id="{9FCDFE84-E054-4195-8665-F22EE01F9708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5000" y="42672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91" name="Line 136">
            <a:extLst>
              <a:ext uri="{FF2B5EF4-FFF2-40B4-BE49-F238E27FC236}">
                <a16:creationId xmlns:a16="http://schemas.microsoft.com/office/drawing/2014/main" id="{F4C42E94-947C-4FE1-8605-3DE50CBB9743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5000" y="58674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Копия temm-web2-2-а">
            <a:extLst>
              <a:ext uri="{FF2B5EF4-FFF2-40B4-BE49-F238E27FC236}">
                <a16:creationId xmlns:a16="http://schemas.microsoft.com/office/drawing/2014/main" id="{E5289F81-DDB0-4138-8EE6-FCC28D4AE3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3">
            <a:extLst>
              <a:ext uri="{FF2B5EF4-FFF2-40B4-BE49-F238E27FC236}">
                <a16:creationId xmlns:a16="http://schemas.microsoft.com/office/drawing/2014/main" id="{2BAC5CA0-27CC-4254-BDBD-B1A4596B81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pPr eaLnBrk="1" hangingPunct="1"/>
            <a:r>
              <a:rPr lang="ru-RU" altLang="ru-RU">
                <a:solidFill>
                  <a:srgbClr val="FFFF00"/>
                </a:solidFill>
              </a:rPr>
              <a:t>Системный оператор</a:t>
            </a:r>
          </a:p>
        </p:txBody>
      </p:sp>
      <p:graphicFrame>
        <p:nvGraphicFramePr>
          <p:cNvPr id="13390" name="Group 78">
            <a:extLst>
              <a:ext uri="{FF2B5EF4-FFF2-40B4-BE49-F238E27FC236}">
                <a16:creationId xmlns:a16="http://schemas.microsoft.com/office/drawing/2014/main" id="{D96630CC-43CF-4E17-A12A-6FFB6C9DC04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219200"/>
          <a:ext cx="8229600" cy="5308600"/>
        </p:xfrm>
        <a:graphic>
          <a:graphicData uri="http://schemas.openxmlformats.org/drawingml/2006/table">
            <a:tbl>
              <a:tblPr/>
              <a:tblGrid>
                <a:gridCol w="220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4477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Прошлое надсистемы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ja-JP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Стеклянный человечек с зонтиком в руке</a:t>
                      </a:r>
                      <a:r>
                        <a:rPr kumimoji="0" lang="ru-RU" altLang="ja-JP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Будущее надсистемы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9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589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Прошлое системы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ja-JP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Стеклянный зонтик</a:t>
                      </a:r>
                      <a:r>
                        <a:rPr kumimoji="0" lang="ru-RU" altLang="ja-JP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.</a:t>
                      </a:r>
                      <a:r>
                        <a:rPr kumimoji="0" lang="ru-RU" altLang="ja-JP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Будущее системы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0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922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Прошлое подсистемы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ja-JP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Купол зонтика, ручка, украшения.</a:t>
                      </a:r>
                      <a:r>
                        <a:rPr kumimoji="0" lang="ru-RU" altLang="ja-JP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Будущее подсистемы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228" name="Line 62">
            <a:extLst>
              <a:ext uri="{FF2B5EF4-FFF2-40B4-BE49-F238E27FC236}">
                <a16:creationId xmlns:a16="http://schemas.microsoft.com/office/drawing/2014/main" id="{4E839CFB-9BD0-4635-84F5-54C51777BA08}"/>
              </a:ext>
            </a:extLst>
          </p:cNvPr>
          <p:cNvSpPr>
            <a:spLocks noChangeShapeType="1"/>
          </p:cNvSpPr>
          <p:nvPr/>
        </p:nvSpPr>
        <p:spPr bwMode="auto">
          <a:xfrm>
            <a:off x="1447800" y="2667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29" name="Line 63">
            <a:extLst>
              <a:ext uri="{FF2B5EF4-FFF2-40B4-BE49-F238E27FC236}">
                <a16:creationId xmlns:a16="http://schemas.microsoft.com/office/drawing/2014/main" id="{C57F7B21-9C75-4544-A65A-B1BD620145A6}"/>
              </a:ext>
            </a:extLst>
          </p:cNvPr>
          <p:cNvSpPr>
            <a:spLocks noChangeShapeType="1"/>
          </p:cNvSpPr>
          <p:nvPr/>
        </p:nvSpPr>
        <p:spPr bwMode="auto">
          <a:xfrm>
            <a:off x="1447800" y="4648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30" name="Line 64">
            <a:extLst>
              <a:ext uri="{FF2B5EF4-FFF2-40B4-BE49-F238E27FC236}">
                <a16:creationId xmlns:a16="http://schemas.microsoft.com/office/drawing/2014/main" id="{9905CC46-44F0-4799-8FBC-E0311EC29A0A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2667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31" name="Line 65">
            <a:extLst>
              <a:ext uri="{FF2B5EF4-FFF2-40B4-BE49-F238E27FC236}">
                <a16:creationId xmlns:a16="http://schemas.microsoft.com/office/drawing/2014/main" id="{12FF9F14-F8DA-4216-B0AD-DD95E6C42277}"/>
              </a:ext>
            </a:extLst>
          </p:cNvPr>
          <p:cNvSpPr>
            <a:spLocks noChangeShapeType="1"/>
          </p:cNvSpPr>
          <p:nvPr/>
        </p:nvSpPr>
        <p:spPr bwMode="auto">
          <a:xfrm>
            <a:off x="7467600" y="2667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32" name="Line 66">
            <a:extLst>
              <a:ext uri="{FF2B5EF4-FFF2-40B4-BE49-F238E27FC236}">
                <a16:creationId xmlns:a16="http://schemas.microsoft.com/office/drawing/2014/main" id="{821D11B0-4516-41D4-BB62-26425CD2B3A9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4648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33" name="Line 67">
            <a:extLst>
              <a:ext uri="{FF2B5EF4-FFF2-40B4-BE49-F238E27FC236}">
                <a16:creationId xmlns:a16="http://schemas.microsoft.com/office/drawing/2014/main" id="{C65A86E4-67E5-4B82-BBB3-96C765B9A2C1}"/>
              </a:ext>
            </a:extLst>
          </p:cNvPr>
          <p:cNvSpPr>
            <a:spLocks noChangeShapeType="1"/>
          </p:cNvSpPr>
          <p:nvPr/>
        </p:nvSpPr>
        <p:spPr bwMode="auto">
          <a:xfrm>
            <a:off x="7543800" y="4648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34" name="Line 68">
            <a:extLst>
              <a:ext uri="{FF2B5EF4-FFF2-40B4-BE49-F238E27FC236}">
                <a16:creationId xmlns:a16="http://schemas.microsoft.com/office/drawing/2014/main" id="{2597BCE3-7655-47B4-8356-5AADB92DC80E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000" y="22860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35" name="Line 69">
            <a:extLst>
              <a:ext uri="{FF2B5EF4-FFF2-40B4-BE49-F238E27FC236}">
                <a16:creationId xmlns:a16="http://schemas.microsoft.com/office/drawing/2014/main" id="{E94CA8EF-8ADF-4981-844C-FE1D312B060D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000" y="58674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36" name="Line 70">
            <a:extLst>
              <a:ext uri="{FF2B5EF4-FFF2-40B4-BE49-F238E27FC236}">
                <a16:creationId xmlns:a16="http://schemas.microsoft.com/office/drawing/2014/main" id="{C5C09D88-1718-4E56-9E92-833F6B41A10B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000" y="41148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37" name="Line 71">
            <a:extLst>
              <a:ext uri="{FF2B5EF4-FFF2-40B4-BE49-F238E27FC236}">
                <a16:creationId xmlns:a16="http://schemas.microsoft.com/office/drawing/2014/main" id="{399FD1C3-00B3-49AA-AC10-6A9C0D671BB2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5000" y="24384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38" name="Line 72">
            <a:extLst>
              <a:ext uri="{FF2B5EF4-FFF2-40B4-BE49-F238E27FC236}">
                <a16:creationId xmlns:a16="http://schemas.microsoft.com/office/drawing/2014/main" id="{9B950356-1D6A-4837-872F-228F9B22B994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5000" y="42672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39" name="Line 73">
            <a:extLst>
              <a:ext uri="{FF2B5EF4-FFF2-40B4-BE49-F238E27FC236}">
                <a16:creationId xmlns:a16="http://schemas.microsoft.com/office/drawing/2014/main" id="{0EC7CEDF-1E60-4CCA-A4B8-598AB54E7012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5000" y="58674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Копия temm-web2-2-а">
            <a:extLst>
              <a:ext uri="{FF2B5EF4-FFF2-40B4-BE49-F238E27FC236}">
                <a16:creationId xmlns:a16="http://schemas.microsoft.com/office/drawing/2014/main" id="{41D4DFF3-EB9F-49A8-AC4E-3D1A328196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3">
            <a:extLst>
              <a:ext uri="{FF2B5EF4-FFF2-40B4-BE49-F238E27FC236}">
                <a16:creationId xmlns:a16="http://schemas.microsoft.com/office/drawing/2014/main" id="{CB23B0FB-4BAB-4FBD-8A91-5EC843A623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pPr eaLnBrk="1" hangingPunct="1"/>
            <a:r>
              <a:rPr lang="ru-RU" altLang="ru-RU">
                <a:solidFill>
                  <a:srgbClr val="FFFF00"/>
                </a:solidFill>
              </a:rPr>
              <a:t>Системный оператор</a:t>
            </a:r>
          </a:p>
        </p:txBody>
      </p:sp>
      <p:graphicFrame>
        <p:nvGraphicFramePr>
          <p:cNvPr id="15444" name="Group 84">
            <a:extLst>
              <a:ext uri="{FF2B5EF4-FFF2-40B4-BE49-F238E27FC236}">
                <a16:creationId xmlns:a16="http://schemas.microsoft.com/office/drawing/2014/main" id="{445CBFF8-A67C-497B-A6D6-1CB13E494A3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219200"/>
          <a:ext cx="8229600" cy="5308600"/>
        </p:xfrm>
        <a:graphic>
          <a:graphicData uri="http://schemas.openxmlformats.org/drawingml/2006/table">
            <a:tbl>
              <a:tblPr/>
              <a:tblGrid>
                <a:gridCol w="220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4477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ja-JP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Стеклянный человечек придумал и сделал стеклянный зонтик.</a:t>
                      </a:r>
                      <a:r>
                        <a:rPr kumimoji="0" lang="ru-RU" altLang="ja-JP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ja-JP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Стеклянный человечек с зонтиком в руке</a:t>
                      </a:r>
                      <a:r>
                        <a:rPr kumimoji="0" lang="ru-RU" altLang="ja-JP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Будущее надсистемы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9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589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ja-JP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Стеклянный зонтик раньше был белым песком, содой, их смешали нагрели и получился - зонтик.</a:t>
                      </a:r>
                      <a:r>
                        <a:rPr kumimoji="0" lang="ru-RU" altLang="ja-JP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ja-JP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Стеклянный зонтик</a:t>
                      </a:r>
                      <a:r>
                        <a:rPr kumimoji="0" lang="ru-RU" altLang="ja-JP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.</a:t>
                      </a:r>
                      <a:r>
                        <a:rPr kumimoji="0" lang="ru-RU" altLang="ja-JP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Будущее системы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0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922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ja-JP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Белый песок, сода и др.</a:t>
                      </a:r>
                      <a:r>
                        <a:rPr kumimoji="0" lang="ru-RU" altLang="ja-JP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ja-JP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Купол зонтика, ручка, украшения.</a:t>
                      </a:r>
                      <a:r>
                        <a:rPr kumimoji="0" lang="ru-RU" altLang="ja-JP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Будущее подсистемы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276" name="Line 62">
            <a:extLst>
              <a:ext uri="{FF2B5EF4-FFF2-40B4-BE49-F238E27FC236}">
                <a16:creationId xmlns:a16="http://schemas.microsoft.com/office/drawing/2014/main" id="{C1D94DBD-A353-4747-81B0-7C1BF125312A}"/>
              </a:ext>
            </a:extLst>
          </p:cNvPr>
          <p:cNvSpPr>
            <a:spLocks noChangeShapeType="1"/>
          </p:cNvSpPr>
          <p:nvPr/>
        </p:nvSpPr>
        <p:spPr bwMode="auto">
          <a:xfrm>
            <a:off x="1447800" y="2667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77" name="Line 63">
            <a:extLst>
              <a:ext uri="{FF2B5EF4-FFF2-40B4-BE49-F238E27FC236}">
                <a16:creationId xmlns:a16="http://schemas.microsoft.com/office/drawing/2014/main" id="{FEA93743-BC6B-41A9-B553-4CAC20CD0FE8}"/>
              </a:ext>
            </a:extLst>
          </p:cNvPr>
          <p:cNvSpPr>
            <a:spLocks noChangeShapeType="1"/>
          </p:cNvSpPr>
          <p:nvPr/>
        </p:nvSpPr>
        <p:spPr bwMode="auto">
          <a:xfrm>
            <a:off x="1447800" y="4648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78" name="Line 64">
            <a:extLst>
              <a:ext uri="{FF2B5EF4-FFF2-40B4-BE49-F238E27FC236}">
                <a16:creationId xmlns:a16="http://schemas.microsoft.com/office/drawing/2014/main" id="{79256CA1-0458-4714-9826-A3C372892627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2667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79" name="Line 65">
            <a:extLst>
              <a:ext uri="{FF2B5EF4-FFF2-40B4-BE49-F238E27FC236}">
                <a16:creationId xmlns:a16="http://schemas.microsoft.com/office/drawing/2014/main" id="{C69C238A-D949-4B08-82C4-4303259308EA}"/>
              </a:ext>
            </a:extLst>
          </p:cNvPr>
          <p:cNvSpPr>
            <a:spLocks noChangeShapeType="1"/>
          </p:cNvSpPr>
          <p:nvPr/>
        </p:nvSpPr>
        <p:spPr bwMode="auto">
          <a:xfrm>
            <a:off x="7467600" y="2667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80" name="Line 66">
            <a:extLst>
              <a:ext uri="{FF2B5EF4-FFF2-40B4-BE49-F238E27FC236}">
                <a16:creationId xmlns:a16="http://schemas.microsoft.com/office/drawing/2014/main" id="{583404DB-DA97-43B4-8EC9-5313B636975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4648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81" name="Line 67">
            <a:extLst>
              <a:ext uri="{FF2B5EF4-FFF2-40B4-BE49-F238E27FC236}">
                <a16:creationId xmlns:a16="http://schemas.microsoft.com/office/drawing/2014/main" id="{29EF22DB-6880-48C0-92B3-8B9516C802AC}"/>
              </a:ext>
            </a:extLst>
          </p:cNvPr>
          <p:cNvSpPr>
            <a:spLocks noChangeShapeType="1"/>
          </p:cNvSpPr>
          <p:nvPr/>
        </p:nvSpPr>
        <p:spPr bwMode="auto">
          <a:xfrm>
            <a:off x="7543800" y="4648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82" name="Line 68">
            <a:extLst>
              <a:ext uri="{FF2B5EF4-FFF2-40B4-BE49-F238E27FC236}">
                <a16:creationId xmlns:a16="http://schemas.microsoft.com/office/drawing/2014/main" id="{151CB67F-09DD-48BD-BCFE-C95DC99ECC2F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000" y="22860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83" name="Line 69">
            <a:extLst>
              <a:ext uri="{FF2B5EF4-FFF2-40B4-BE49-F238E27FC236}">
                <a16:creationId xmlns:a16="http://schemas.microsoft.com/office/drawing/2014/main" id="{AE170D86-DAD0-4DD5-B42E-7CF6E7A788B6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000" y="58674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84" name="Line 70">
            <a:extLst>
              <a:ext uri="{FF2B5EF4-FFF2-40B4-BE49-F238E27FC236}">
                <a16:creationId xmlns:a16="http://schemas.microsoft.com/office/drawing/2014/main" id="{1E41073E-3465-49CF-9B89-2219263C7AEA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000" y="41148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85" name="Line 71">
            <a:extLst>
              <a:ext uri="{FF2B5EF4-FFF2-40B4-BE49-F238E27FC236}">
                <a16:creationId xmlns:a16="http://schemas.microsoft.com/office/drawing/2014/main" id="{EC6B32AB-32E7-4F4B-83FE-2C0D995284CB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5000" y="24384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86" name="Line 72">
            <a:extLst>
              <a:ext uri="{FF2B5EF4-FFF2-40B4-BE49-F238E27FC236}">
                <a16:creationId xmlns:a16="http://schemas.microsoft.com/office/drawing/2014/main" id="{59E39A90-B916-43C6-9D85-6D3D3F0A9E56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5000" y="42672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87" name="Line 73">
            <a:extLst>
              <a:ext uri="{FF2B5EF4-FFF2-40B4-BE49-F238E27FC236}">
                <a16:creationId xmlns:a16="http://schemas.microsoft.com/office/drawing/2014/main" id="{7DE3F4DE-B927-48CA-B3D4-F81857C08D4E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5000" y="58674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опия temm-web2-2-а">
            <a:extLst>
              <a:ext uri="{FF2B5EF4-FFF2-40B4-BE49-F238E27FC236}">
                <a16:creationId xmlns:a16="http://schemas.microsoft.com/office/drawing/2014/main" id="{E4D68642-172B-464C-9E28-1459FF0D6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3">
            <a:extLst>
              <a:ext uri="{FF2B5EF4-FFF2-40B4-BE49-F238E27FC236}">
                <a16:creationId xmlns:a16="http://schemas.microsoft.com/office/drawing/2014/main" id="{A94C250F-DF2D-4F88-BD9C-6F9D58D671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pPr eaLnBrk="1" hangingPunct="1"/>
            <a:r>
              <a:rPr lang="ru-RU" altLang="ru-RU">
                <a:solidFill>
                  <a:srgbClr val="FFFF00"/>
                </a:solidFill>
              </a:rPr>
              <a:t>Системный оператор</a:t>
            </a:r>
          </a:p>
        </p:txBody>
      </p:sp>
      <p:graphicFrame>
        <p:nvGraphicFramePr>
          <p:cNvPr id="16461" name="Group 77">
            <a:extLst>
              <a:ext uri="{FF2B5EF4-FFF2-40B4-BE49-F238E27FC236}">
                <a16:creationId xmlns:a16="http://schemas.microsoft.com/office/drawing/2014/main" id="{380FB42C-EAE8-446E-A097-BDA0962FB33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219200"/>
          <a:ext cx="8229600" cy="5324475"/>
        </p:xfrm>
        <a:graphic>
          <a:graphicData uri="http://schemas.openxmlformats.org/drawingml/2006/table">
            <a:tbl>
              <a:tblPr/>
              <a:tblGrid>
                <a:gridCol w="220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4632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ja-JP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Стеклянный человечек придумал и сделал стеклянный зонтик.</a:t>
                      </a:r>
                      <a:r>
                        <a:rPr kumimoji="0" lang="ru-RU" altLang="ja-JP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ja-JP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Стеклянный человечек с зонтиком в руке</a:t>
                      </a:r>
                      <a:r>
                        <a:rPr kumimoji="0" lang="ru-RU" altLang="ja-JP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Приключения стеклянного человечка, зонтик помогает  ему найти друзей.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9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5908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ja-JP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Стеклянный зонтик раньше был белым песком, содой, их смешали нагрели и получился - зонтик.</a:t>
                      </a:r>
                      <a:r>
                        <a:rPr kumimoji="0" lang="ru-RU" altLang="ja-JP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ja-JP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Стеклянный зонтик</a:t>
                      </a:r>
                      <a:r>
                        <a:rPr kumimoji="0" lang="ru-RU" altLang="ja-JP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.</a:t>
                      </a:r>
                      <a:r>
                        <a:rPr kumimoji="0" lang="ru-RU" altLang="ja-JP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Будущее системы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05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924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ja-JP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Белый песок, сода и др.</a:t>
                      </a:r>
                      <a:r>
                        <a:rPr kumimoji="0" lang="ru-RU" altLang="ja-JP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ja-JP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Купол зонтика, ручка, украшения.</a:t>
                      </a:r>
                      <a:r>
                        <a:rPr kumimoji="0" lang="ru-RU" altLang="ja-JP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Будущее подсистемы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324" name="Line 62">
            <a:extLst>
              <a:ext uri="{FF2B5EF4-FFF2-40B4-BE49-F238E27FC236}">
                <a16:creationId xmlns:a16="http://schemas.microsoft.com/office/drawing/2014/main" id="{D3635505-22C9-40DB-85E9-70353BF57E6F}"/>
              </a:ext>
            </a:extLst>
          </p:cNvPr>
          <p:cNvSpPr>
            <a:spLocks noChangeShapeType="1"/>
          </p:cNvSpPr>
          <p:nvPr/>
        </p:nvSpPr>
        <p:spPr bwMode="auto">
          <a:xfrm>
            <a:off x="1447800" y="2667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325" name="Line 63">
            <a:extLst>
              <a:ext uri="{FF2B5EF4-FFF2-40B4-BE49-F238E27FC236}">
                <a16:creationId xmlns:a16="http://schemas.microsoft.com/office/drawing/2014/main" id="{3BBA842E-38A5-4E0B-ACB6-BA8CDF57FFDF}"/>
              </a:ext>
            </a:extLst>
          </p:cNvPr>
          <p:cNvSpPr>
            <a:spLocks noChangeShapeType="1"/>
          </p:cNvSpPr>
          <p:nvPr/>
        </p:nvSpPr>
        <p:spPr bwMode="auto">
          <a:xfrm>
            <a:off x="1447800" y="4648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326" name="Line 64">
            <a:extLst>
              <a:ext uri="{FF2B5EF4-FFF2-40B4-BE49-F238E27FC236}">
                <a16:creationId xmlns:a16="http://schemas.microsoft.com/office/drawing/2014/main" id="{54AF8390-51F7-4B95-8672-81B1AE312D4A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2667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327" name="Line 65">
            <a:extLst>
              <a:ext uri="{FF2B5EF4-FFF2-40B4-BE49-F238E27FC236}">
                <a16:creationId xmlns:a16="http://schemas.microsoft.com/office/drawing/2014/main" id="{089ED989-9244-4AAA-8920-0875E906441A}"/>
              </a:ext>
            </a:extLst>
          </p:cNvPr>
          <p:cNvSpPr>
            <a:spLocks noChangeShapeType="1"/>
          </p:cNvSpPr>
          <p:nvPr/>
        </p:nvSpPr>
        <p:spPr bwMode="auto">
          <a:xfrm>
            <a:off x="7467600" y="2667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328" name="Line 66">
            <a:extLst>
              <a:ext uri="{FF2B5EF4-FFF2-40B4-BE49-F238E27FC236}">
                <a16:creationId xmlns:a16="http://schemas.microsoft.com/office/drawing/2014/main" id="{A0893252-F761-4001-A8C3-5B7ED11A0AFA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4648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329" name="Line 67">
            <a:extLst>
              <a:ext uri="{FF2B5EF4-FFF2-40B4-BE49-F238E27FC236}">
                <a16:creationId xmlns:a16="http://schemas.microsoft.com/office/drawing/2014/main" id="{8C64226E-54B3-4B8D-8161-641E8F820A3C}"/>
              </a:ext>
            </a:extLst>
          </p:cNvPr>
          <p:cNvSpPr>
            <a:spLocks noChangeShapeType="1"/>
          </p:cNvSpPr>
          <p:nvPr/>
        </p:nvSpPr>
        <p:spPr bwMode="auto">
          <a:xfrm>
            <a:off x="7543800" y="4648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330" name="Line 68">
            <a:extLst>
              <a:ext uri="{FF2B5EF4-FFF2-40B4-BE49-F238E27FC236}">
                <a16:creationId xmlns:a16="http://schemas.microsoft.com/office/drawing/2014/main" id="{AA789054-D6D8-4999-8839-E04611CFB32D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000" y="22860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331" name="Line 69">
            <a:extLst>
              <a:ext uri="{FF2B5EF4-FFF2-40B4-BE49-F238E27FC236}">
                <a16:creationId xmlns:a16="http://schemas.microsoft.com/office/drawing/2014/main" id="{4E995F2F-E14F-4E38-9E93-68D3545D8A1D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000" y="58674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332" name="Line 70">
            <a:extLst>
              <a:ext uri="{FF2B5EF4-FFF2-40B4-BE49-F238E27FC236}">
                <a16:creationId xmlns:a16="http://schemas.microsoft.com/office/drawing/2014/main" id="{663012C5-7BE3-4B15-93E9-84ED558D11AB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000" y="41148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333" name="Line 71">
            <a:extLst>
              <a:ext uri="{FF2B5EF4-FFF2-40B4-BE49-F238E27FC236}">
                <a16:creationId xmlns:a16="http://schemas.microsoft.com/office/drawing/2014/main" id="{5E865F66-B113-4767-81A3-4D46E4D05CF8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5000" y="24384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334" name="Line 72">
            <a:extLst>
              <a:ext uri="{FF2B5EF4-FFF2-40B4-BE49-F238E27FC236}">
                <a16:creationId xmlns:a16="http://schemas.microsoft.com/office/drawing/2014/main" id="{AC45B9F0-1E2F-4E18-ACB1-325506DF54F1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5000" y="42672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335" name="Line 73">
            <a:extLst>
              <a:ext uri="{FF2B5EF4-FFF2-40B4-BE49-F238E27FC236}">
                <a16:creationId xmlns:a16="http://schemas.microsoft.com/office/drawing/2014/main" id="{A5FAC3CD-6563-484F-91E9-CA10BB89C425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5000" y="58674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Таблица 3">
            <a:extLst>
              <a:ext uri="{FF2B5EF4-FFF2-40B4-BE49-F238E27FC236}">
                <a16:creationId xmlns:a16="http://schemas.microsoft.com/office/drawing/2014/main" id="{7055179B-B512-42A0-8A57-AAD1D837A73A}"/>
              </a:ext>
            </a:extLst>
          </p:cNvPr>
          <p:cNvPicPr>
            <a:picLocks noGrp="1" noChangeAspect="1" noChangeArrowheads="1"/>
          </p:cNvPicPr>
          <p:nvPr>
            <p:ph type="tbl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47800" y="381000"/>
            <a:ext cx="6154738" cy="6219825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>
            <a:extLst>
              <a:ext uri="{FF2B5EF4-FFF2-40B4-BE49-F238E27FC236}">
                <a16:creationId xmlns:a16="http://schemas.microsoft.com/office/drawing/2014/main" id="{27070588-2407-422F-BF7D-F94FA8298B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143000"/>
            <a:ext cx="4419600" cy="5410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400">
                <a:solidFill>
                  <a:srgbClr val="FFFF00"/>
                </a:solidFill>
              </a:rPr>
              <a:t>Джанни Родари.</a:t>
            </a:r>
            <a:endParaRPr lang="ru-RU" altLang="ru-RU" sz="2400" b="1">
              <a:solidFill>
                <a:srgbClr val="FFFF00"/>
              </a:solidFill>
            </a:endParaRPr>
          </a:p>
          <a:p>
            <a:pPr eaLnBrk="1" hangingPunct="1">
              <a:buFontTx/>
              <a:buNone/>
            </a:pPr>
            <a:r>
              <a:rPr lang="ru-RU" altLang="ru-RU" sz="2400" b="1">
                <a:solidFill>
                  <a:srgbClr val="FFFF00"/>
                </a:solidFill>
              </a:rPr>
              <a:t>Стеклянный город.</a:t>
            </a:r>
            <a:endParaRPr lang="ru-RU" altLang="ru-RU" sz="2400">
              <a:solidFill>
                <a:srgbClr val="FFFF00"/>
              </a:solidFill>
            </a:endParaRPr>
          </a:p>
          <a:p>
            <a:pPr eaLnBrk="1" hangingPunct="1">
              <a:buFontTx/>
              <a:buNone/>
            </a:pPr>
            <a:r>
              <a:rPr lang="ru-RU" altLang="ru-RU" sz="2400">
                <a:solidFill>
                  <a:srgbClr val="FFFF00"/>
                </a:solidFill>
              </a:rPr>
              <a:t>Наш бродяга Джованнино,</a:t>
            </a:r>
          </a:p>
          <a:p>
            <a:pPr eaLnBrk="1" hangingPunct="1">
              <a:buFontTx/>
              <a:buNone/>
            </a:pPr>
            <a:r>
              <a:rPr lang="ru-RU" altLang="ru-RU" sz="2400">
                <a:solidFill>
                  <a:srgbClr val="FFFF00"/>
                </a:solidFill>
              </a:rPr>
              <a:t>По прозванью Бейбаклуши,</a:t>
            </a:r>
          </a:p>
          <a:p>
            <a:pPr eaLnBrk="1" hangingPunct="1">
              <a:buFontTx/>
              <a:buNone/>
            </a:pPr>
            <a:r>
              <a:rPr lang="ru-RU" altLang="ru-RU" sz="2400">
                <a:solidFill>
                  <a:srgbClr val="FFFF00"/>
                </a:solidFill>
              </a:rPr>
              <a:t>Как-то раз, катаясь в лодке,</a:t>
            </a:r>
          </a:p>
          <a:p>
            <a:pPr eaLnBrk="1" hangingPunct="1">
              <a:buFontTx/>
              <a:buNone/>
            </a:pPr>
            <a:r>
              <a:rPr lang="ru-RU" altLang="ru-RU" sz="2400">
                <a:solidFill>
                  <a:srgbClr val="FFFF00"/>
                </a:solidFill>
              </a:rPr>
              <a:t>Отдохнуть решил на суше.</a:t>
            </a:r>
          </a:p>
          <a:p>
            <a:pPr eaLnBrk="1" hangingPunct="1">
              <a:buFontTx/>
              <a:buNone/>
            </a:pPr>
            <a:r>
              <a:rPr lang="ru-RU" altLang="ru-RU" sz="2400">
                <a:solidFill>
                  <a:srgbClr val="FFFF00"/>
                </a:solidFill>
              </a:rPr>
              <a:t>Он попал на странный остров</a:t>
            </a:r>
          </a:p>
          <a:p>
            <a:pPr eaLnBrk="1" hangingPunct="1">
              <a:buFontTx/>
              <a:buNone/>
            </a:pPr>
            <a:r>
              <a:rPr lang="ru-RU" altLang="ru-RU" sz="2400">
                <a:solidFill>
                  <a:srgbClr val="FFFF00"/>
                </a:solidFill>
              </a:rPr>
              <a:t>Из прозрачного стекла.</a:t>
            </a:r>
          </a:p>
          <a:p>
            <a:pPr eaLnBrk="1" hangingPunct="1">
              <a:buFontTx/>
              <a:buNone/>
            </a:pPr>
            <a:r>
              <a:rPr lang="ru-RU" altLang="ru-RU" sz="2400">
                <a:solidFill>
                  <a:srgbClr val="FFFF00"/>
                </a:solidFill>
              </a:rPr>
              <a:t>Все сверкало там на солнце:</a:t>
            </a:r>
          </a:p>
          <a:p>
            <a:pPr eaLnBrk="1" hangingPunct="1">
              <a:buFontTx/>
              <a:buNone/>
            </a:pPr>
            <a:r>
              <a:rPr lang="ru-RU" altLang="ru-RU" sz="2400">
                <a:solidFill>
                  <a:srgbClr val="FFFF00"/>
                </a:solidFill>
              </a:rPr>
              <a:t>И деревья, и дома.</a:t>
            </a:r>
          </a:p>
        </p:txBody>
      </p:sp>
      <p:pic>
        <p:nvPicPr>
          <p:cNvPr id="14339" name="Picture 4" descr="Копия temm-web2-2-а">
            <a:extLst>
              <a:ext uri="{FF2B5EF4-FFF2-40B4-BE49-F238E27FC236}">
                <a16:creationId xmlns:a16="http://schemas.microsoft.com/office/drawing/2014/main" id="{B03463E9-24FE-465C-8D93-95F9F7F53A59}"/>
              </a:ext>
            </a:extLst>
          </p:cNvPr>
          <p:cNvPicPr>
            <a:picLocks noChangeAspect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949325"/>
          </a:xfrm>
          <a:noFill/>
        </p:spPr>
      </p:pic>
      <p:sp>
        <p:nvSpPr>
          <p:cNvPr id="14340" name="Rectangle 5">
            <a:extLst>
              <a:ext uri="{FF2B5EF4-FFF2-40B4-BE49-F238E27FC236}">
                <a16:creationId xmlns:a16="http://schemas.microsoft.com/office/drawing/2014/main" id="{2A2C314C-8015-4856-92A4-2507CA9074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1143000"/>
            <a:ext cx="41148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>
                <a:solidFill>
                  <a:srgbClr val="FFFF00"/>
                </a:solidFill>
              </a:rPr>
              <a:t>Как хрусталь, прозрачны люди,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>
                <a:solidFill>
                  <a:srgbClr val="FFFF00"/>
                </a:solidFill>
              </a:rPr>
              <a:t>Точно чистая вода;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>
                <a:solidFill>
                  <a:srgbClr val="FFFF00"/>
                </a:solidFill>
              </a:rPr>
              <a:t>Оттого чужие мысли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>
                <a:solidFill>
                  <a:srgbClr val="FFFF00"/>
                </a:solidFill>
              </a:rPr>
              <a:t>Там читают без труда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>
                <a:solidFill>
                  <a:srgbClr val="FFFF00"/>
                </a:solidFill>
              </a:rPr>
              <a:t>Стоит приподнять лишь шляпу,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>
                <a:solidFill>
                  <a:srgbClr val="FFFF00"/>
                </a:solidFill>
              </a:rPr>
              <a:t>И тотчас пойдет молва: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>
                <a:solidFill>
                  <a:srgbClr val="FFFF00"/>
                </a:solidFill>
              </a:rPr>
              <a:t>Вмиг узнает каждый встречный,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>
                <a:solidFill>
                  <a:srgbClr val="FFFF00"/>
                </a:solidFill>
              </a:rPr>
              <a:t>Как идут у вас дела.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>
                <a:solidFill>
                  <a:srgbClr val="FFFF00"/>
                </a:solidFill>
              </a:rPr>
              <a:t>Но проходят люди мимо,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>
                <a:solidFill>
                  <a:srgbClr val="FFFF00"/>
                </a:solidFill>
              </a:rPr>
              <a:t>Шляп они не поднимают.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>
                <a:solidFill>
                  <a:srgbClr val="FFFF00"/>
                </a:solidFill>
              </a:rPr>
              <a:t>Не всегда же нам приятно,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>
                <a:solidFill>
                  <a:srgbClr val="FFFF00"/>
                </a:solidFill>
              </a:rPr>
              <a:t>Когда все о нас узнают.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Объект 3">
            <a:extLst>
              <a:ext uri="{FF2B5EF4-FFF2-40B4-BE49-F238E27FC236}">
                <a16:creationId xmlns:a16="http://schemas.microsoft.com/office/drawing/2014/main" id="{8CA534A9-CD6D-4016-88EE-68283C75C18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381000"/>
            <a:ext cx="8134350" cy="60198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>
            <a:extLst>
              <a:ext uri="{FF2B5EF4-FFF2-40B4-BE49-F238E27FC236}">
                <a16:creationId xmlns:a16="http://schemas.microsoft.com/office/drawing/2014/main" id="{56347648-2DD0-4102-9728-5624975EC83E}"/>
              </a:ext>
            </a:extLst>
          </p:cNvPr>
          <p:cNvPicPr>
            <a:picLocks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0600" y="1066800"/>
            <a:ext cx="6934200" cy="5316538"/>
          </a:xfrm>
        </p:spPr>
      </p:pic>
      <p:pic>
        <p:nvPicPr>
          <p:cNvPr id="17411" name="Picture 3" descr="Копия temm-web2-2-а">
            <a:extLst>
              <a:ext uri="{FF2B5EF4-FFF2-40B4-BE49-F238E27FC236}">
                <a16:creationId xmlns:a16="http://schemas.microsoft.com/office/drawing/2014/main" id="{63D9B431-B6CB-4531-9E46-A5B72266AAE5}"/>
              </a:ext>
            </a:extLst>
          </p:cNvPr>
          <p:cNvPicPr>
            <a:picLocks noChangeAspect="1" noChangeArrowheads="1"/>
          </p:cNvPicPr>
          <p:nvPr>
            <p:ph type="title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949325"/>
          </a:xfrm>
          <a:noFill/>
        </p:spPr>
      </p:pic>
      <p:sp>
        <p:nvSpPr>
          <p:cNvPr id="17412" name="Rectangle 4">
            <a:extLst>
              <a:ext uri="{FF2B5EF4-FFF2-40B4-BE49-F238E27FC236}">
                <a16:creationId xmlns:a16="http://schemas.microsoft.com/office/drawing/2014/main" id="{E06FFCF3-F88C-41D1-AE69-E7331514FA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0"/>
            <a:ext cx="8229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>
                <a:solidFill>
                  <a:srgbClr val="FFFF00"/>
                </a:solidFill>
              </a:rPr>
              <a:t>История о Глаубере и его удивительных стеклах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</TotalTime>
  <Words>360</Words>
  <Application>Microsoft Office PowerPoint</Application>
  <PresentationFormat>Экран (4:3)</PresentationFormat>
  <Paragraphs>96</Paragraphs>
  <Slides>17</Slides>
  <Notes>15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Arial</vt:lpstr>
      <vt:lpstr>Оформление по умолчанию</vt:lpstr>
      <vt:lpstr>Презентация PowerPoint</vt:lpstr>
      <vt:lpstr>Системный оператор</vt:lpstr>
      <vt:lpstr>Системный оператор</vt:lpstr>
      <vt:lpstr>Системный оператор</vt:lpstr>
      <vt:lpstr>Системный оператор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Rubin</dc:creator>
  <cp:lastModifiedBy>Рубина Наталия</cp:lastModifiedBy>
  <cp:revision>6</cp:revision>
  <cp:lastPrinted>1601-01-01T00:00:00Z</cp:lastPrinted>
  <dcterms:created xsi:type="dcterms:W3CDTF">2010-08-30T16:40:51Z</dcterms:created>
  <dcterms:modified xsi:type="dcterms:W3CDTF">2021-12-16T12:17:19Z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