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0" r:id="rId2"/>
    <p:sldId id="7613" r:id="rId3"/>
    <p:sldId id="7614" r:id="rId4"/>
    <p:sldId id="7610" r:id="rId5"/>
    <p:sldId id="7615" r:id="rId6"/>
    <p:sldId id="7616" r:id="rId7"/>
    <p:sldId id="7611" r:id="rId8"/>
    <p:sldId id="7612" r:id="rId9"/>
    <p:sldId id="7618" r:id="rId10"/>
    <p:sldId id="7617" r:id="rId11"/>
    <p:sldId id="276" r:id="rId12"/>
  </p:sldIdLst>
  <p:sldSz cx="12190413" cy="6858000"/>
  <p:notesSz cx="6858000" cy="9144000"/>
  <p:defaultTextStyle>
    <a:defPPr>
      <a:defRPr lang="de-DE"/>
    </a:defPPr>
    <a:lvl1pPr marL="0" algn="l" defTabSz="1188980" rtl="0" eaLnBrk="1" latinLnBrk="0" hangingPunct="1">
      <a:defRPr sz="2394" kern="1200">
        <a:solidFill>
          <a:schemeClr val="tx1"/>
        </a:solidFill>
        <a:latin typeface="+mn-lt"/>
        <a:ea typeface="+mn-ea"/>
        <a:cs typeface="+mn-cs"/>
      </a:defRPr>
    </a:lvl1pPr>
    <a:lvl2pPr marL="594490" algn="l" defTabSz="1188980" rtl="0" eaLnBrk="1" latinLnBrk="0" hangingPunct="1">
      <a:defRPr sz="2394" kern="1200">
        <a:solidFill>
          <a:schemeClr val="tx1"/>
        </a:solidFill>
        <a:latin typeface="+mn-lt"/>
        <a:ea typeface="+mn-ea"/>
        <a:cs typeface="+mn-cs"/>
      </a:defRPr>
    </a:lvl2pPr>
    <a:lvl3pPr marL="1188980" algn="l" defTabSz="1188980" rtl="0" eaLnBrk="1" latinLnBrk="0" hangingPunct="1">
      <a:defRPr sz="2394" kern="1200">
        <a:solidFill>
          <a:schemeClr val="tx1"/>
        </a:solidFill>
        <a:latin typeface="+mn-lt"/>
        <a:ea typeface="+mn-ea"/>
        <a:cs typeface="+mn-cs"/>
      </a:defRPr>
    </a:lvl3pPr>
    <a:lvl4pPr marL="1783469" algn="l" defTabSz="1188980" rtl="0" eaLnBrk="1" latinLnBrk="0" hangingPunct="1">
      <a:defRPr sz="2394" kern="1200">
        <a:solidFill>
          <a:schemeClr val="tx1"/>
        </a:solidFill>
        <a:latin typeface="+mn-lt"/>
        <a:ea typeface="+mn-ea"/>
        <a:cs typeface="+mn-cs"/>
      </a:defRPr>
    </a:lvl4pPr>
    <a:lvl5pPr marL="2377959" algn="l" defTabSz="1188980" rtl="0" eaLnBrk="1" latinLnBrk="0" hangingPunct="1">
      <a:defRPr sz="2394" kern="1200">
        <a:solidFill>
          <a:schemeClr val="tx1"/>
        </a:solidFill>
        <a:latin typeface="+mn-lt"/>
        <a:ea typeface="+mn-ea"/>
        <a:cs typeface="+mn-cs"/>
      </a:defRPr>
    </a:lvl5pPr>
    <a:lvl6pPr marL="2972449" algn="l" defTabSz="1188980" rtl="0" eaLnBrk="1" latinLnBrk="0" hangingPunct="1">
      <a:defRPr sz="2394" kern="1200">
        <a:solidFill>
          <a:schemeClr val="tx1"/>
        </a:solidFill>
        <a:latin typeface="+mn-lt"/>
        <a:ea typeface="+mn-ea"/>
        <a:cs typeface="+mn-cs"/>
      </a:defRPr>
    </a:lvl6pPr>
    <a:lvl7pPr marL="3566939" algn="l" defTabSz="1188980" rtl="0" eaLnBrk="1" latinLnBrk="0" hangingPunct="1">
      <a:defRPr sz="2394" kern="1200">
        <a:solidFill>
          <a:schemeClr val="tx1"/>
        </a:solidFill>
        <a:latin typeface="+mn-lt"/>
        <a:ea typeface="+mn-ea"/>
        <a:cs typeface="+mn-cs"/>
      </a:defRPr>
    </a:lvl7pPr>
    <a:lvl8pPr marL="4161428" algn="l" defTabSz="1188980" rtl="0" eaLnBrk="1" latinLnBrk="0" hangingPunct="1">
      <a:defRPr sz="2394" kern="1200">
        <a:solidFill>
          <a:schemeClr val="tx1"/>
        </a:solidFill>
        <a:latin typeface="+mn-lt"/>
        <a:ea typeface="+mn-ea"/>
        <a:cs typeface="+mn-cs"/>
      </a:defRPr>
    </a:lvl8pPr>
    <a:lvl9pPr marL="4755918" algn="l" defTabSz="1188980" rtl="0" eaLnBrk="1" latinLnBrk="0" hangingPunct="1">
      <a:defRPr sz="239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96" userDrawn="1">
          <p15:clr>
            <a:srgbClr val="A4A3A4"/>
          </p15:clr>
        </p15:guide>
        <p15:guide id="2" orient="horz" pos="3944" userDrawn="1">
          <p15:clr>
            <a:srgbClr val="A4A3A4"/>
          </p15:clr>
        </p15:guide>
        <p15:guide id="3" pos="194" userDrawn="1">
          <p15:clr>
            <a:srgbClr val="A4A3A4"/>
          </p15:clr>
        </p15:guide>
        <p15:guide id="4" pos="74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CD"/>
    <a:srgbClr val="787878"/>
    <a:srgbClr val="A6A6A6"/>
    <a:srgbClr val="CCCCCC"/>
    <a:srgbClr val="FFBF4C"/>
    <a:srgbClr val="FFD180"/>
    <a:srgbClr val="4DBAA8"/>
    <a:srgbClr val="80CEC1"/>
    <a:srgbClr val="B3E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97" autoAdjust="0"/>
    <p:restoredTop sz="94660" autoAdjust="0"/>
  </p:normalViewPr>
  <p:slideViewPr>
    <p:cSldViewPr showGuides="1">
      <p:cViewPr varScale="1">
        <p:scale>
          <a:sx n="112" d="100"/>
          <a:sy n="112" d="100"/>
        </p:scale>
        <p:origin x="780" y="96"/>
      </p:cViewPr>
      <p:guideLst>
        <p:guide orient="horz" pos="996"/>
        <p:guide orient="horz" pos="3944"/>
        <p:guide pos="194"/>
        <p:guide pos="7485"/>
      </p:guideLst>
    </p:cSldViewPr>
  </p:slideViewPr>
  <p:outlineViewPr>
    <p:cViewPr>
      <p:scale>
        <a:sx n="33" d="100"/>
        <a:sy n="33" d="100"/>
      </p:scale>
      <p:origin x="0" y="91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7" d="100"/>
          <a:sy n="97" d="100"/>
        </p:scale>
        <p:origin x="-60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sz="100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AAE58-C05F-4D71-9098-8FB3407ADD2E}" type="datetimeFigureOut">
              <a:rPr lang="de-DE" sz="1000" smtClean="0"/>
              <a:t>21.10.2021</a:t>
            </a:fld>
            <a:endParaRPr lang="de-DE" sz="10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sz="10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E79C5-E7A9-420F-A239-89FCBCAFA2AD}" type="slidenum">
              <a:rPr lang="de-DE" sz="1000" smtClean="0"/>
              <a:t>‹#›</a:t>
            </a:fld>
            <a:endParaRPr lang="de-DE" sz="1000"/>
          </a:p>
        </p:txBody>
      </p:sp>
    </p:spTree>
    <p:extLst>
      <p:ext uri="{BB962C8B-B14F-4D97-AF65-F5344CB8AC3E}">
        <p14:creationId xmlns:p14="http://schemas.microsoft.com/office/powerpoint/2010/main" val="2996014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60779087-E72D-4D1E-AC29-641E61CCB5DD}" type="datetimeFigureOut">
              <a:rPr lang="de-DE" smtClean="0"/>
              <a:pPr/>
              <a:t>21.10.2021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7E508BDA-04D7-4872-982C-2D1A40C9BBE1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2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22934" indent="-222934" algn="l" defTabSz="1188980" rtl="0" eaLnBrk="1" latinLnBrk="0" hangingPunct="1">
      <a:buClr>
        <a:schemeClr val="accent1"/>
      </a:buClr>
      <a:buFont typeface="Verdana" pitchFamily="34" charset="0"/>
      <a:buChar char="•"/>
      <a:defRPr sz="1710" kern="1200">
        <a:solidFill>
          <a:schemeClr val="tx1"/>
        </a:solidFill>
        <a:latin typeface="+mn-lt"/>
        <a:ea typeface="+mn-ea"/>
        <a:cs typeface="+mn-cs"/>
      </a:defRPr>
    </a:lvl1pPr>
    <a:lvl2pPr marL="588298" indent="-350914" algn="l" defTabSz="1188980" rtl="0" eaLnBrk="1" latinLnBrk="0" hangingPunct="1">
      <a:buClr>
        <a:schemeClr val="accent1"/>
      </a:buClr>
      <a:buFont typeface="Verdana" pitchFamily="34" charset="0"/>
      <a:buChar char="−"/>
      <a:defRPr sz="1710" kern="1200">
        <a:solidFill>
          <a:schemeClr val="tx1"/>
        </a:solidFill>
        <a:latin typeface="+mn-lt"/>
        <a:ea typeface="+mn-ea"/>
        <a:cs typeface="+mn-cs"/>
      </a:defRPr>
    </a:lvl2pPr>
    <a:lvl3pPr marL="939211" indent="-350914" algn="l" defTabSz="1188980" rtl="0" eaLnBrk="1" latinLnBrk="0" hangingPunct="1">
      <a:buClr>
        <a:schemeClr val="accent1"/>
      </a:buClr>
      <a:buFont typeface="Verdana" pitchFamily="34" charset="0"/>
      <a:buChar char="−"/>
      <a:defRPr sz="1710" kern="1200">
        <a:solidFill>
          <a:schemeClr val="tx1"/>
        </a:solidFill>
        <a:latin typeface="+mn-lt"/>
        <a:ea typeface="+mn-ea"/>
        <a:cs typeface="+mn-cs"/>
      </a:defRPr>
    </a:lvl3pPr>
    <a:lvl4pPr marL="1275676" indent="-336465" algn="l" defTabSz="1188980" rtl="0" eaLnBrk="1" latinLnBrk="0" hangingPunct="1">
      <a:buClr>
        <a:schemeClr val="accent1"/>
      </a:buClr>
      <a:buFont typeface="Verdana" pitchFamily="34" charset="0"/>
      <a:buChar char="−"/>
      <a:defRPr sz="1710" kern="1200">
        <a:solidFill>
          <a:schemeClr val="tx1"/>
        </a:solidFill>
        <a:latin typeface="+mn-lt"/>
        <a:ea typeface="+mn-ea"/>
        <a:cs typeface="+mn-cs"/>
      </a:defRPr>
    </a:lvl4pPr>
    <a:lvl5pPr marL="1626591" indent="-350914" algn="l" defTabSz="1188980" rtl="0" eaLnBrk="1" latinLnBrk="0" hangingPunct="1">
      <a:buClr>
        <a:schemeClr val="accent1"/>
      </a:buClr>
      <a:buFont typeface="Verdana" pitchFamily="34" charset="0"/>
      <a:buChar char="−"/>
      <a:defRPr sz="1710" kern="1200">
        <a:solidFill>
          <a:schemeClr val="tx1"/>
        </a:solidFill>
        <a:latin typeface="+mn-lt"/>
        <a:ea typeface="+mn-ea"/>
        <a:cs typeface="+mn-cs"/>
      </a:defRPr>
    </a:lvl5pPr>
    <a:lvl6pPr marL="2972449" algn="l" defTabSz="1188980" rtl="0" eaLnBrk="1" latinLnBrk="0" hangingPunct="1">
      <a:defRPr sz="1596" kern="1200">
        <a:solidFill>
          <a:schemeClr val="tx1"/>
        </a:solidFill>
        <a:latin typeface="+mn-lt"/>
        <a:ea typeface="+mn-ea"/>
        <a:cs typeface="+mn-cs"/>
      </a:defRPr>
    </a:lvl6pPr>
    <a:lvl7pPr marL="3566939" algn="l" defTabSz="1188980" rtl="0" eaLnBrk="1" latinLnBrk="0" hangingPunct="1">
      <a:defRPr sz="1596" kern="1200">
        <a:solidFill>
          <a:schemeClr val="tx1"/>
        </a:solidFill>
        <a:latin typeface="+mn-lt"/>
        <a:ea typeface="+mn-ea"/>
        <a:cs typeface="+mn-cs"/>
      </a:defRPr>
    </a:lvl7pPr>
    <a:lvl8pPr marL="4161428" algn="l" defTabSz="1188980" rtl="0" eaLnBrk="1" latinLnBrk="0" hangingPunct="1">
      <a:defRPr sz="1596" kern="1200">
        <a:solidFill>
          <a:schemeClr val="tx1"/>
        </a:solidFill>
        <a:latin typeface="+mn-lt"/>
        <a:ea typeface="+mn-ea"/>
        <a:cs typeface="+mn-cs"/>
      </a:defRPr>
    </a:lvl8pPr>
    <a:lvl9pPr marL="4755918" algn="l" defTabSz="1188980" rtl="0" eaLnBrk="1" latinLnBrk="0" hangingPunct="1">
      <a:defRPr sz="159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f4ab4491ed_0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gf4ab4491ed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gray">
          <a:xfrm>
            <a:off x="2" y="1468646"/>
            <a:ext cx="12190412" cy="5389355"/>
          </a:xfrm>
          <a:solidFill>
            <a:schemeClr val="accent3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539280"/>
            <a:ext cx="12190413" cy="730566"/>
          </a:xfrm>
          <a:solidFill>
            <a:schemeClr val="bg1"/>
          </a:solidFill>
        </p:spPr>
        <p:txBody>
          <a:bodyPr lIns="698108" rIns="287456" bIns="0" anchor="ctr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000">
                <a:solidFill>
                  <a:schemeClr val="accent2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0" y="5367757"/>
            <a:ext cx="12190413" cy="630000"/>
          </a:xfrm>
          <a:solidFill>
            <a:schemeClr val="accent4"/>
          </a:solidFill>
        </p:spPr>
        <p:txBody>
          <a:bodyPr lIns="718641" tIns="90000" rIns="287456" bIns="72000" anchor="t" anchorCtr="0">
            <a:no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00" b="1">
                <a:solidFill>
                  <a:schemeClr val="tx1"/>
                </a:solidFill>
              </a:defRPr>
            </a:lvl1pPr>
            <a:lvl2pPr marL="0" indent="0" algn="l">
              <a:lnSpc>
                <a:spcPct val="110000"/>
              </a:lnSpc>
              <a:spcAft>
                <a:spcPts val="0"/>
              </a:spcAft>
              <a:buNone/>
              <a:defRPr sz="1140">
                <a:solidFill>
                  <a:schemeClr val="tx1"/>
                </a:solidFill>
              </a:defRPr>
            </a:lvl2pPr>
            <a:lvl3pPr marL="1188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8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77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72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66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61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55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00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(full 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07658" y="307757"/>
            <a:ext cx="11575100" cy="6241317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263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07799" y="855475"/>
            <a:ext cx="11574959" cy="646288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6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07658" y="1581502"/>
            <a:ext cx="11575100" cy="467936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04399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6 Pictu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07658" y="855475"/>
            <a:ext cx="11575100" cy="646288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6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07656" y="1581501"/>
            <a:ext cx="3777108" cy="227740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 bwMode="gray">
          <a:xfrm>
            <a:off x="307656" y="3983462"/>
            <a:ext cx="3777108" cy="227740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4"/>
          </p:nvPr>
        </p:nvSpPr>
        <p:spPr bwMode="gray">
          <a:xfrm>
            <a:off x="4206653" y="1581501"/>
            <a:ext cx="3777108" cy="227740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Bildplatzhalter 8"/>
          <p:cNvSpPr>
            <a:spLocks noGrp="1"/>
          </p:cNvSpPr>
          <p:nvPr>
            <p:ph type="pic" sz="quarter" idx="15"/>
          </p:nvPr>
        </p:nvSpPr>
        <p:spPr bwMode="gray">
          <a:xfrm>
            <a:off x="4206653" y="3983462"/>
            <a:ext cx="3777108" cy="227740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Bildplatzhalter 8"/>
          <p:cNvSpPr>
            <a:spLocks noGrp="1"/>
          </p:cNvSpPr>
          <p:nvPr>
            <p:ph type="pic" sz="quarter" idx="16"/>
          </p:nvPr>
        </p:nvSpPr>
        <p:spPr bwMode="gray">
          <a:xfrm>
            <a:off x="8105648" y="1581501"/>
            <a:ext cx="3777108" cy="227740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Bildplatzhalter 8"/>
          <p:cNvSpPr>
            <a:spLocks noGrp="1"/>
          </p:cNvSpPr>
          <p:nvPr>
            <p:ph type="pic" sz="quarter" idx="17"/>
          </p:nvPr>
        </p:nvSpPr>
        <p:spPr bwMode="gray">
          <a:xfrm>
            <a:off x="8105648" y="3983462"/>
            <a:ext cx="3777108" cy="227740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07346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Pictures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 bwMode="gray">
          <a:xfrm>
            <a:off x="307656" y="4147417"/>
            <a:ext cx="11575101" cy="21134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07799" y="855475"/>
            <a:ext cx="11574959" cy="646288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6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07657" y="1581519"/>
            <a:ext cx="3776378" cy="227740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4"/>
          </p:nvPr>
        </p:nvSpPr>
        <p:spPr bwMode="gray">
          <a:xfrm>
            <a:off x="4206287" y="1581502"/>
            <a:ext cx="3777108" cy="227740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Bildplatzhalter 8"/>
          <p:cNvSpPr>
            <a:spLocks noGrp="1"/>
          </p:cNvSpPr>
          <p:nvPr>
            <p:ph type="pic" sz="quarter" idx="16"/>
          </p:nvPr>
        </p:nvSpPr>
        <p:spPr bwMode="gray">
          <a:xfrm>
            <a:off x="8105648" y="1581502"/>
            <a:ext cx="3777108" cy="227740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41586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4 Pictures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 bwMode="gray">
          <a:xfrm>
            <a:off x="307656" y="3658499"/>
            <a:ext cx="11575101" cy="261060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07799" y="855475"/>
            <a:ext cx="11574959" cy="646288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11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12517" y="1581502"/>
            <a:ext cx="2790706" cy="1805509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Bildplatzhalter 8"/>
          <p:cNvSpPr>
            <a:spLocks noGrp="1"/>
          </p:cNvSpPr>
          <p:nvPr>
            <p:ph type="pic" sz="quarter" idx="19"/>
          </p:nvPr>
        </p:nvSpPr>
        <p:spPr bwMode="gray">
          <a:xfrm>
            <a:off x="3229849" y="1581502"/>
            <a:ext cx="2790706" cy="1805509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4" name="Bildplatzhalter 8"/>
          <p:cNvSpPr>
            <a:spLocks noGrp="1"/>
          </p:cNvSpPr>
          <p:nvPr>
            <p:ph type="pic" sz="quarter" idx="20"/>
          </p:nvPr>
        </p:nvSpPr>
        <p:spPr bwMode="gray">
          <a:xfrm>
            <a:off x="6160950" y="1581502"/>
            <a:ext cx="2790706" cy="1805509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5" name="Bildplatzhalter 8"/>
          <p:cNvSpPr>
            <a:spLocks noGrp="1"/>
          </p:cNvSpPr>
          <p:nvPr>
            <p:ph type="pic" sz="quarter" idx="21"/>
          </p:nvPr>
        </p:nvSpPr>
        <p:spPr bwMode="gray">
          <a:xfrm>
            <a:off x="9092051" y="1581502"/>
            <a:ext cx="2790706" cy="1805509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04819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5 Pictures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 bwMode="gray">
          <a:xfrm>
            <a:off x="307656" y="3201323"/>
            <a:ext cx="11575101" cy="306777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07799" y="855475"/>
            <a:ext cx="11574959" cy="646288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6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07657" y="1581502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Bildplatzhalter 8"/>
          <p:cNvSpPr>
            <a:spLocks noGrp="1"/>
          </p:cNvSpPr>
          <p:nvPr>
            <p:ph type="pic" sz="quarter" idx="19"/>
          </p:nvPr>
        </p:nvSpPr>
        <p:spPr bwMode="gray">
          <a:xfrm>
            <a:off x="2635600" y="1581502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Bildplatzhalter 8"/>
          <p:cNvSpPr>
            <a:spLocks noGrp="1"/>
          </p:cNvSpPr>
          <p:nvPr>
            <p:ph type="pic" sz="quarter" idx="20"/>
          </p:nvPr>
        </p:nvSpPr>
        <p:spPr bwMode="gray">
          <a:xfrm>
            <a:off x="4963542" y="1581502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4" name="Bildplatzhalter 8"/>
          <p:cNvSpPr>
            <a:spLocks noGrp="1"/>
          </p:cNvSpPr>
          <p:nvPr>
            <p:ph type="pic" sz="quarter" idx="21"/>
          </p:nvPr>
        </p:nvSpPr>
        <p:spPr bwMode="gray">
          <a:xfrm>
            <a:off x="7291484" y="1581502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5" name="Bildplatzhalter 8"/>
          <p:cNvSpPr>
            <a:spLocks noGrp="1"/>
          </p:cNvSpPr>
          <p:nvPr>
            <p:ph type="pic" sz="quarter" idx="22"/>
          </p:nvPr>
        </p:nvSpPr>
        <p:spPr bwMode="gray">
          <a:xfrm>
            <a:off x="9619425" y="1581502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35754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Pictures (bottom)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07656" y="3675520"/>
            <a:ext cx="3775660" cy="2585161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 bwMode="gray">
          <a:xfrm>
            <a:off x="307656" y="1581501"/>
            <a:ext cx="11575101" cy="181484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07799" y="855475"/>
            <a:ext cx="11574959" cy="646288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4"/>
          </p:nvPr>
        </p:nvSpPr>
        <p:spPr bwMode="gray">
          <a:xfrm>
            <a:off x="4211442" y="3675520"/>
            <a:ext cx="3775660" cy="2585161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Bildplatzhalter 8"/>
          <p:cNvSpPr>
            <a:spLocks noGrp="1"/>
          </p:cNvSpPr>
          <p:nvPr>
            <p:ph type="pic" sz="quarter" idx="16"/>
          </p:nvPr>
        </p:nvSpPr>
        <p:spPr bwMode="gray">
          <a:xfrm>
            <a:off x="8107097" y="3675520"/>
            <a:ext cx="3775660" cy="2585161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77036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4 Pictures (bottom)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 bwMode="gray">
          <a:xfrm>
            <a:off x="307658" y="1581502"/>
            <a:ext cx="11575100" cy="259857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07799" y="855475"/>
            <a:ext cx="11574959" cy="646288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11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07358" y="4455356"/>
            <a:ext cx="2790706" cy="1805509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Bildplatzhalter 8"/>
          <p:cNvSpPr>
            <a:spLocks noGrp="1"/>
          </p:cNvSpPr>
          <p:nvPr>
            <p:ph type="pic" sz="quarter" idx="19"/>
          </p:nvPr>
        </p:nvSpPr>
        <p:spPr bwMode="gray">
          <a:xfrm>
            <a:off x="3235490" y="4455356"/>
            <a:ext cx="2790706" cy="1805509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4" name="Bildplatzhalter 8"/>
          <p:cNvSpPr>
            <a:spLocks noGrp="1"/>
          </p:cNvSpPr>
          <p:nvPr>
            <p:ph type="pic" sz="quarter" idx="20"/>
          </p:nvPr>
        </p:nvSpPr>
        <p:spPr bwMode="gray">
          <a:xfrm>
            <a:off x="6163622" y="4455356"/>
            <a:ext cx="2790706" cy="1805509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5" name="Bildplatzhalter 8"/>
          <p:cNvSpPr>
            <a:spLocks noGrp="1"/>
          </p:cNvSpPr>
          <p:nvPr>
            <p:ph type="pic" sz="quarter" idx="21"/>
          </p:nvPr>
        </p:nvSpPr>
        <p:spPr bwMode="gray">
          <a:xfrm>
            <a:off x="9091754" y="4455356"/>
            <a:ext cx="2790706" cy="1805509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190534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5 Pictures (bottom)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 bwMode="gray">
          <a:xfrm>
            <a:off x="307654" y="1581502"/>
            <a:ext cx="11575102" cy="305574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07799" y="855475"/>
            <a:ext cx="11574959" cy="646288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6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07657" y="4906733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Bildplatzhalter 8"/>
          <p:cNvSpPr>
            <a:spLocks noGrp="1"/>
          </p:cNvSpPr>
          <p:nvPr>
            <p:ph type="pic" sz="quarter" idx="19"/>
          </p:nvPr>
        </p:nvSpPr>
        <p:spPr bwMode="gray">
          <a:xfrm>
            <a:off x="2637211" y="4906733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Bildplatzhalter 8"/>
          <p:cNvSpPr>
            <a:spLocks noGrp="1"/>
          </p:cNvSpPr>
          <p:nvPr>
            <p:ph type="pic" sz="quarter" idx="20"/>
          </p:nvPr>
        </p:nvSpPr>
        <p:spPr bwMode="gray">
          <a:xfrm>
            <a:off x="4966765" y="4906733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4" name="Bildplatzhalter 8"/>
          <p:cNvSpPr>
            <a:spLocks noGrp="1"/>
          </p:cNvSpPr>
          <p:nvPr>
            <p:ph type="pic" sz="quarter" idx="21"/>
          </p:nvPr>
        </p:nvSpPr>
        <p:spPr bwMode="gray">
          <a:xfrm>
            <a:off x="7296319" y="4906733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5" name="Bildplatzhalter 8"/>
          <p:cNvSpPr>
            <a:spLocks noGrp="1"/>
          </p:cNvSpPr>
          <p:nvPr>
            <p:ph type="pic" sz="quarter" idx="22"/>
          </p:nvPr>
        </p:nvSpPr>
        <p:spPr bwMode="gray">
          <a:xfrm>
            <a:off x="9625872" y="4906733"/>
            <a:ext cx="2256886" cy="1354132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04461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ure and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6" name="Inhaltsplatzhalter 2"/>
          <p:cNvSpPr>
            <a:spLocks noGrp="1"/>
          </p:cNvSpPr>
          <p:nvPr>
            <p:ph idx="12"/>
          </p:nvPr>
        </p:nvSpPr>
        <p:spPr bwMode="gray">
          <a:xfrm>
            <a:off x="5849084" y="1581502"/>
            <a:ext cx="6033675" cy="467936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3"/>
          </p:nvPr>
        </p:nvSpPr>
        <p:spPr bwMode="gray">
          <a:xfrm>
            <a:off x="307657" y="1581502"/>
            <a:ext cx="5295301" cy="4679365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21636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gray">
          <a:xfrm>
            <a:off x="307656" y="1566556"/>
            <a:ext cx="11575101" cy="4702546"/>
          </a:xfrm>
        </p:spPr>
        <p:txBody>
          <a:bodyPr/>
          <a:lstStyle>
            <a:lvl1pPr marL="466469" indent="-466469">
              <a:spcBef>
                <a:spcPts val="2340"/>
              </a:spcBef>
              <a:buClrTx/>
              <a:buFont typeface="+mj-lt"/>
              <a:buAutoNum type="arabicPeriod"/>
              <a:defRPr sz="2000" b="1">
                <a:solidFill>
                  <a:schemeClr val="accent2"/>
                </a:solidFill>
              </a:defRPr>
            </a:lvl1pPr>
            <a:lvl2pPr marL="1129086" indent="-664062">
              <a:buFont typeface="Verdana" pitchFamily="34" charset="0"/>
              <a:buNone/>
              <a:tabLst>
                <a:tab pos="1129086" algn="l"/>
                <a:tab pos="1433071" algn="l"/>
                <a:tab pos="1737055" algn="l"/>
              </a:tabLst>
              <a:defRPr sz="2000" b="0">
                <a:solidFill>
                  <a:schemeClr val="accent2"/>
                </a:solidFill>
              </a:defRPr>
            </a:lvl2pPr>
            <a:lvl3pPr marL="1433071" indent="-966237">
              <a:buNone/>
              <a:defRPr sz="2000" b="0">
                <a:solidFill>
                  <a:schemeClr val="accent2"/>
                </a:solidFill>
              </a:defRPr>
            </a:lvl3pPr>
            <a:lvl4pPr marL="1737055" indent="-1270222">
              <a:buNone/>
              <a:defRPr sz="2000" b="0">
                <a:solidFill>
                  <a:schemeClr val="accent2"/>
                </a:solidFill>
              </a:defRPr>
            </a:lvl4pPr>
            <a:lvl5pPr marL="1530780" indent="0">
              <a:buNone/>
              <a:defRPr sz="228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21746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ure and Text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6" name="Inhaltsplatzhalter 2"/>
          <p:cNvSpPr>
            <a:spLocks noGrp="1"/>
          </p:cNvSpPr>
          <p:nvPr>
            <p:ph idx="12"/>
          </p:nvPr>
        </p:nvSpPr>
        <p:spPr bwMode="gray">
          <a:xfrm>
            <a:off x="312577" y="1581502"/>
            <a:ext cx="6033675" cy="467936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3"/>
          </p:nvPr>
        </p:nvSpPr>
        <p:spPr bwMode="gray">
          <a:xfrm>
            <a:off x="6576133" y="1581502"/>
            <a:ext cx="5295301" cy="467936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6640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14547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ur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3"/>
          </p:nvPr>
        </p:nvSpPr>
        <p:spPr bwMode="gray">
          <a:xfrm>
            <a:off x="6254695" y="1581502"/>
            <a:ext cx="5616740" cy="467936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8" name="Bildplatzhalter 8">
            <a:extLst>
              <a:ext uri="{FF2B5EF4-FFF2-40B4-BE49-F238E27FC236}">
                <a16:creationId xmlns:a16="http://schemas.microsoft.com/office/drawing/2014/main" id="{BC7F9778-84B7-44AA-85EB-E9F2079B4A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318977" y="1581502"/>
            <a:ext cx="5616739" cy="4679364"/>
          </a:xfr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93989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/>
          <p:cNvSpPr>
            <a:spLocks noGrp="1"/>
          </p:cNvSpPr>
          <p:nvPr>
            <p:ph type="pic" sz="quarter" idx="12"/>
          </p:nvPr>
        </p:nvSpPr>
        <p:spPr bwMode="gray">
          <a:xfrm>
            <a:off x="307658" y="307757"/>
            <a:ext cx="11575100" cy="6241317"/>
          </a:xfrm>
          <a:solidFill>
            <a:schemeClr val="accent3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16E6EC9-E0EE-4FB8-906E-7FD61B57C5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0" y="4539280"/>
            <a:ext cx="12190413" cy="730566"/>
          </a:xfrm>
          <a:solidFill>
            <a:schemeClr val="bg1"/>
          </a:solidFill>
        </p:spPr>
        <p:txBody>
          <a:bodyPr lIns="698108" rIns="287456" bIns="0" anchor="ctr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000">
                <a:solidFill>
                  <a:schemeClr val="accent2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707792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speaker">
  <p:cSld name="Title + 1 speak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6"/>
          <p:cNvPicPr preferRelativeResize="0"/>
          <p:nvPr/>
        </p:nvPicPr>
        <p:blipFill rotWithShape="1">
          <a:blip r:embed="rId2">
            <a:alphaModFix/>
          </a:blip>
          <a:srcRect l="8810" t="56438" r="8810" b="3550"/>
          <a:stretch/>
        </p:blipFill>
        <p:spPr>
          <a:xfrm>
            <a:off x="-63253" y="-17253"/>
            <a:ext cx="12316918" cy="692916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6"/>
          <p:cNvSpPr txBox="1">
            <a:spLocks noGrp="1"/>
          </p:cNvSpPr>
          <p:nvPr>
            <p:ph type="ctrTitle"/>
          </p:nvPr>
        </p:nvSpPr>
        <p:spPr>
          <a:xfrm>
            <a:off x="1585072" y="686911"/>
            <a:ext cx="8766621" cy="1254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sz="5399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" name="Google Shape;24;p16"/>
          <p:cNvSpPr>
            <a:spLocks noGrp="1"/>
          </p:cNvSpPr>
          <p:nvPr>
            <p:ph type="pic" idx="2"/>
          </p:nvPr>
        </p:nvSpPr>
        <p:spPr>
          <a:xfrm>
            <a:off x="2041894" y="3079942"/>
            <a:ext cx="1299993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3680616" y="3129830"/>
            <a:ext cx="4507278" cy="29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154" marR="0" lvl="0" indent="-22857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09" marR="0" lvl="1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463" marR="0" lvl="2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617" marR="0" lvl="3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771" marR="0" lvl="4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926" marR="0" lvl="5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080" marR="0" lvl="6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234" marR="0" lvl="7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389" marR="0" lvl="8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body" idx="3"/>
          </p:nvPr>
        </p:nvSpPr>
        <p:spPr>
          <a:xfrm>
            <a:off x="3680616" y="3605446"/>
            <a:ext cx="6671077" cy="739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marR="0" lvl="0" indent="-22857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09" marR="0" lvl="1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463" marR="0" lvl="2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617" marR="0" lvl="3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771" marR="0" lvl="4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926" marR="0" lvl="5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080" marR="0" lvl="6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234" marR="0" lvl="7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389" marR="0" lvl="8" indent="-22857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110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speaker ">
  <p:cSld name="2 speaker 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gf4ab4491ed_0_120"/>
          <p:cNvPicPr preferRelativeResize="0"/>
          <p:nvPr/>
        </p:nvPicPr>
        <p:blipFill rotWithShape="1">
          <a:blip r:embed="rId2">
            <a:alphaModFix/>
          </a:blip>
          <a:srcRect l="8814" t="56435" r="8806" b="3552"/>
          <a:stretch/>
        </p:blipFill>
        <p:spPr>
          <a:xfrm>
            <a:off x="-80503" y="0"/>
            <a:ext cx="12351420" cy="694857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f4ab4491ed_0_120"/>
          <p:cNvSpPr txBox="1">
            <a:spLocks noGrp="1"/>
          </p:cNvSpPr>
          <p:nvPr>
            <p:ph type="ctrTitle"/>
          </p:nvPr>
        </p:nvSpPr>
        <p:spPr>
          <a:xfrm>
            <a:off x="434846" y="480433"/>
            <a:ext cx="8766659" cy="12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sz="5399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gf4ab4491ed_0_120"/>
          <p:cNvSpPr txBox="1">
            <a:spLocks noGrp="1"/>
          </p:cNvSpPr>
          <p:nvPr>
            <p:ph type="body" idx="1"/>
          </p:nvPr>
        </p:nvSpPr>
        <p:spPr>
          <a:xfrm>
            <a:off x="434919" y="2035175"/>
            <a:ext cx="7409335" cy="43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54" marR="0" lvl="0" indent="-40635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09" marR="0" lvl="1" indent="-38096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463" marR="0" lvl="2" indent="-35556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617" marR="0" lvl="3" indent="-3428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771" marR="0" lvl="4" indent="-3428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926" marR="0" lvl="5" indent="-3428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080" marR="0" lvl="6" indent="-3428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234" marR="0" lvl="7" indent="-3428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389" marR="0" lvl="8" indent="-34286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7275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 (big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307656" y="1581502"/>
            <a:ext cx="11575101" cy="4679364"/>
          </a:xfrm>
        </p:spPr>
        <p:txBody>
          <a:bodyPr/>
          <a:lstStyle>
            <a:lvl1pPr marL="346756" indent="-346756">
              <a:defRPr sz="2000"/>
            </a:lvl1pPr>
            <a:lvl2pPr marL="817352" indent="-470596">
              <a:defRPr sz="2000"/>
            </a:lvl2pPr>
            <a:lvl3pPr marL="1287948" indent="-470596">
              <a:defRPr sz="2000"/>
            </a:lvl3pPr>
            <a:lvl4pPr marL="1746161" indent="-458212">
              <a:defRPr sz="2000"/>
            </a:lvl4pPr>
            <a:lvl5pPr marL="2216757" indent="-458212"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1094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307656" y="1581502"/>
            <a:ext cx="11575101" cy="467936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77075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 (two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/>
        <p:txBody>
          <a:bodyPr numCol="2" spcCol="108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902368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 (three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/>
        <p:txBody>
          <a:bodyPr numCol="3" spcCol="108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7644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 (four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/>
        <p:txBody>
          <a:bodyPr numCol="4" spcCol="108000"/>
          <a:lstStyle>
            <a:lvl1pPr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28176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42196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07799" y="855475"/>
            <a:ext cx="11574959" cy="646288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  <p:sp>
        <p:nvSpPr>
          <p:cNvPr id="7" name="Medienplatzhalter 6"/>
          <p:cNvSpPr>
            <a:spLocks noGrp="1"/>
          </p:cNvSpPr>
          <p:nvPr>
            <p:ph type="media" sz="quarter" idx="12"/>
          </p:nvPr>
        </p:nvSpPr>
        <p:spPr>
          <a:xfrm>
            <a:off x="307656" y="1566557"/>
            <a:ext cx="11575101" cy="4702546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media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98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307656" y="856694"/>
            <a:ext cx="11575101" cy="6450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durch</a:t>
            </a:r>
            <a:r>
              <a:rPr lang="en-GB" noProof="0" dirty="0"/>
              <a:t> </a:t>
            </a:r>
            <a:r>
              <a:rPr lang="en-GB" noProof="0" dirty="0" err="1"/>
              <a:t>Klicken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307656" y="1581502"/>
            <a:ext cx="11575101" cy="46793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dirty="0" err="1"/>
              <a:t>Textmasterformat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gray">
          <a:xfrm>
            <a:off x="9791138" y="6491070"/>
            <a:ext cx="2091621" cy="179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 algn="r">
              <a:defRPr lang="de-DE" sz="800" smtClean="0"/>
            </a:lvl1pPr>
          </a:lstStyle>
          <a:p>
            <a:r>
              <a:rPr lang="de-DE"/>
              <a:t>10/2021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671311" y="6491070"/>
            <a:ext cx="9023827" cy="179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de-DE" sz="800"/>
            </a:lvl1pPr>
          </a:lstStyle>
          <a:p>
            <a:r>
              <a:rPr lang="en-US"/>
              <a:t>Olga Eckardt, TRIZ Summit 2021</a:t>
            </a:r>
            <a:endParaRPr lang="en-GB" dirty="0"/>
          </a:p>
        </p:txBody>
      </p:sp>
      <p:cxnSp>
        <p:nvCxnSpPr>
          <p:cNvPr id="8" name="Gerade Verbindung 7"/>
          <p:cNvCxnSpPr/>
          <p:nvPr userDrawn="1"/>
        </p:nvCxnSpPr>
        <p:spPr bwMode="gray">
          <a:xfrm>
            <a:off x="307656" y="6385911"/>
            <a:ext cx="11575101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 userDrawn="1"/>
        </p:nvCxnSpPr>
        <p:spPr bwMode="gray">
          <a:xfrm>
            <a:off x="307656" y="744052"/>
            <a:ext cx="11575101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 userDrawn="1"/>
        </p:nvSpPr>
        <p:spPr bwMode="gray">
          <a:xfrm>
            <a:off x="307657" y="6491070"/>
            <a:ext cx="363655" cy="179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fld id="{4F56C437-17A2-4A15-8C42-3AD576A5838E}" type="slidenum">
              <a:rPr lang="en-GB" sz="800" noProof="0" smtClean="0"/>
              <a:t>‹#›</a:t>
            </a:fld>
            <a:endParaRPr lang="en-GB" sz="800" noProof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8A607CA-1CBC-40D4-8AED-E84DDE562656}"/>
              </a:ext>
            </a:extLst>
          </p:cNvPr>
          <p:cNvSpPr/>
          <p:nvPr userDrawn="1"/>
        </p:nvSpPr>
        <p:spPr>
          <a:xfrm>
            <a:off x="-1703218" y="600043"/>
            <a:ext cx="1436391" cy="448047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</a:pPr>
            <a:r>
              <a:rPr lang="en-GB" sz="900" dirty="0" err="1">
                <a:solidFill>
                  <a:schemeClr val="bg1"/>
                </a:solidFill>
              </a:rPr>
              <a:t>CoolGrey</a:t>
            </a:r>
            <a:endParaRPr lang="en-GB" sz="9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buClr>
                <a:schemeClr val="accent1"/>
              </a:buClr>
            </a:pPr>
            <a:r>
              <a:rPr lang="en-GB" sz="900" dirty="0">
                <a:solidFill>
                  <a:schemeClr val="bg1"/>
                </a:solidFill>
              </a:rPr>
              <a:t>R120 G120 B120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670A614-EE77-4D4D-A82E-DB97785CDA94}"/>
              </a:ext>
            </a:extLst>
          </p:cNvPr>
          <p:cNvSpPr/>
          <p:nvPr userDrawn="1"/>
        </p:nvSpPr>
        <p:spPr>
          <a:xfrm>
            <a:off x="-1703222" y="6409953"/>
            <a:ext cx="1436393" cy="448047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</a:pPr>
            <a:r>
              <a:rPr lang="en-GB" sz="900" dirty="0" err="1">
                <a:solidFill>
                  <a:schemeClr val="tx2"/>
                </a:solidFill>
              </a:rPr>
              <a:t>ClearWhite</a:t>
            </a:r>
            <a:endParaRPr lang="en-GB" sz="900" dirty="0">
              <a:solidFill>
                <a:schemeClr val="tx2"/>
              </a:solidFill>
            </a:endParaRPr>
          </a:p>
          <a:p>
            <a:pPr>
              <a:lnSpc>
                <a:spcPct val="110000"/>
              </a:lnSpc>
              <a:buClr>
                <a:schemeClr val="accent1"/>
              </a:buClr>
            </a:pPr>
            <a:r>
              <a:rPr lang="pt-BR" sz="900" dirty="0">
                <a:solidFill>
                  <a:schemeClr val="tx2"/>
                </a:solidFill>
              </a:rPr>
              <a:t>R255 G255 B255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125DE24-BC53-463A-8446-F738DBD79F3C}"/>
              </a:ext>
            </a:extLst>
          </p:cNvPr>
          <p:cNvSpPr/>
          <p:nvPr userDrawn="1"/>
        </p:nvSpPr>
        <p:spPr>
          <a:xfrm>
            <a:off x="12445596" y="600043"/>
            <a:ext cx="1436393" cy="448047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GB" sz="900" dirty="0" err="1">
                <a:solidFill>
                  <a:schemeClr val="bg1"/>
                </a:solidFill>
              </a:rPr>
              <a:t>WaterBlue</a:t>
            </a:r>
            <a:endParaRPr lang="en-GB" sz="900" dirty="0">
              <a:solidFill>
                <a:schemeClr val="bg1"/>
              </a:solidFill>
            </a:endParaRPr>
          </a:p>
          <a:p>
            <a:pPr marL="0" marR="0" lvl="0" indent="0" algn="l" defTabSz="10430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pt-BR" sz="900" dirty="0">
                <a:solidFill>
                  <a:schemeClr val="bg1"/>
                </a:solidFill>
              </a:rPr>
              <a:t>R0 G90 B205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D5F406D-A46A-46E9-AC02-74F17E375EC4}"/>
              </a:ext>
            </a:extLst>
          </p:cNvPr>
          <p:cNvSpPr/>
          <p:nvPr userDrawn="1"/>
        </p:nvSpPr>
        <p:spPr>
          <a:xfrm>
            <a:off x="12445594" y="1332045"/>
            <a:ext cx="1436393" cy="448047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</a:pPr>
            <a:r>
              <a:rPr lang="en-GB" sz="900" dirty="0" err="1">
                <a:solidFill>
                  <a:schemeClr val="bg1"/>
                </a:solidFill>
              </a:rPr>
              <a:t>NaturalGreen</a:t>
            </a:r>
            <a:endParaRPr lang="en-GB" sz="9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buClr>
                <a:schemeClr val="accent1"/>
              </a:buClr>
            </a:pPr>
            <a:r>
              <a:rPr lang="pt-BR" sz="900" dirty="0">
                <a:solidFill>
                  <a:schemeClr val="bg1"/>
                </a:solidFill>
              </a:rPr>
              <a:t>R170 G200 B0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6C04AB6-7A07-4CF5-887A-13C6F318F9BC}"/>
              </a:ext>
            </a:extLst>
          </p:cNvPr>
          <p:cNvSpPr/>
          <p:nvPr userDrawn="1"/>
        </p:nvSpPr>
        <p:spPr>
          <a:xfrm>
            <a:off x="12445594" y="2064047"/>
            <a:ext cx="1436393" cy="448047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</a:pPr>
            <a:r>
              <a:rPr lang="en-GB" sz="1000" dirty="0" err="1">
                <a:solidFill>
                  <a:schemeClr val="bg1"/>
                </a:solidFill>
              </a:rPr>
              <a:t>VitalRed</a:t>
            </a:r>
            <a:endParaRPr lang="en-GB" sz="10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buClr>
                <a:schemeClr val="accent1"/>
              </a:buClr>
            </a:pPr>
            <a:r>
              <a:rPr lang="pt-BR" sz="1000" dirty="0">
                <a:solidFill>
                  <a:schemeClr val="bg1"/>
                </a:solidFill>
              </a:rPr>
              <a:t>R245 G65 B0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679F6EBF-18A4-4236-95B1-7820DC5256E9}"/>
              </a:ext>
            </a:extLst>
          </p:cNvPr>
          <p:cNvGrpSpPr/>
          <p:nvPr userDrawn="1"/>
        </p:nvGrpSpPr>
        <p:grpSpPr>
          <a:xfrm>
            <a:off x="-2011067" y="3136101"/>
            <a:ext cx="1744238" cy="1181119"/>
            <a:chOff x="-2011067" y="3074110"/>
            <a:chExt cx="1744238" cy="1181119"/>
          </a:xfrm>
        </p:grpSpPr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4F75E5FB-C59A-4A7E-AB0A-773BBD3AEA21}"/>
                </a:ext>
              </a:extLst>
            </p:cNvPr>
            <p:cNvSpPr/>
            <p:nvPr userDrawn="1"/>
          </p:nvSpPr>
          <p:spPr>
            <a:xfrm>
              <a:off x="-1703220" y="3074110"/>
              <a:ext cx="1436391" cy="448047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0000"/>
                </a:lnSpc>
                <a:buClr>
                  <a:schemeClr val="accent1"/>
                </a:buClr>
              </a:pPr>
              <a:r>
                <a:rPr lang="en-GB" sz="900" dirty="0" err="1">
                  <a:solidFill>
                    <a:schemeClr val="bg1"/>
                  </a:solidFill>
                </a:rPr>
                <a:t>TechnicYello</a:t>
              </a:r>
              <a:endParaRPr lang="en-GB" sz="900" dirty="0">
                <a:solidFill>
                  <a:schemeClr val="bg1"/>
                </a:solidFill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</a:pPr>
              <a:r>
                <a:rPr lang="pt-BR" sz="900" dirty="0">
                  <a:solidFill>
                    <a:schemeClr val="bg1"/>
                  </a:solidFill>
                </a:rPr>
                <a:t>R255 G180 B0</a:t>
              </a:r>
            </a:p>
          </p:txBody>
        </p: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FB6F4005-79B7-4756-BF29-6B4DD5903508}"/>
                </a:ext>
              </a:extLst>
            </p:cNvPr>
            <p:cNvGrpSpPr/>
            <p:nvPr userDrawn="1"/>
          </p:nvGrpSpPr>
          <p:grpSpPr>
            <a:xfrm>
              <a:off x="-2011067" y="3675662"/>
              <a:ext cx="1744238" cy="579567"/>
              <a:chOff x="3995030" y="2761811"/>
              <a:chExt cx="1720725" cy="508463"/>
            </a:xfrm>
          </p:grpSpPr>
          <p:sp>
            <p:nvSpPr>
              <p:cNvPr id="20" name="Rechteck 19">
                <a:extLst>
                  <a:ext uri="{FF2B5EF4-FFF2-40B4-BE49-F238E27FC236}">
                    <a16:creationId xmlns:a16="http://schemas.microsoft.com/office/drawing/2014/main" id="{079F3A31-AEEB-4444-AD48-67DF1F046F2A}"/>
                  </a:ext>
                </a:extLst>
              </p:cNvPr>
              <p:cNvSpPr/>
              <p:nvPr userDrawn="1"/>
            </p:nvSpPr>
            <p:spPr>
              <a:xfrm>
                <a:off x="3995030" y="2761811"/>
                <a:ext cx="1720725" cy="196539"/>
              </a:xfrm>
              <a:prstGeom prst="rect">
                <a:avLst/>
              </a:prstGeom>
              <a:solidFill>
                <a:srgbClr val="FFBF4C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1043056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Tx/>
                  <a:buFontTx/>
                  <a:buNone/>
                  <a:tabLst/>
                  <a:defRPr/>
                </a:pPr>
                <a:r>
                  <a:rPr lang="en-GB" sz="900" dirty="0">
                    <a:solidFill>
                      <a:schemeClr val="tx1"/>
                    </a:solidFill>
                  </a:rPr>
                  <a:t>70% </a:t>
                </a:r>
                <a:r>
                  <a:rPr lang="pt-BR" sz="900" dirty="0">
                    <a:solidFill>
                      <a:schemeClr val="tx1"/>
                    </a:solidFill>
                  </a:rPr>
                  <a:t>R255 G191 B76</a:t>
                </a:r>
              </a:p>
            </p:txBody>
          </p:sp>
          <p:sp>
            <p:nvSpPr>
              <p:cNvPr id="21" name="Rechteck 20">
                <a:extLst>
                  <a:ext uri="{FF2B5EF4-FFF2-40B4-BE49-F238E27FC236}">
                    <a16:creationId xmlns:a16="http://schemas.microsoft.com/office/drawing/2014/main" id="{077899DA-A5BB-42D2-82E1-068C2369D0D6}"/>
                  </a:ext>
                </a:extLst>
              </p:cNvPr>
              <p:cNvSpPr/>
              <p:nvPr userDrawn="1"/>
            </p:nvSpPr>
            <p:spPr>
              <a:xfrm>
                <a:off x="3995030" y="3073735"/>
                <a:ext cx="1720725" cy="196539"/>
              </a:xfrm>
              <a:prstGeom prst="rect">
                <a:avLst/>
              </a:prstGeom>
              <a:solidFill>
                <a:srgbClr val="FFD18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1043056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Tx/>
                  <a:buFontTx/>
                  <a:buNone/>
                  <a:tabLst/>
                  <a:defRPr/>
                </a:pPr>
                <a:r>
                  <a:rPr lang="en-GB" sz="900" dirty="0">
                    <a:solidFill>
                      <a:schemeClr val="tx1"/>
                    </a:solidFill>
                  </a:rPr>
                  <a:t>50% </a:t>
                </a:r>
                <a:r>
                  <a:rPr lang="pt-BR" sz="900" dirty="0">
                    <a:solidFill>
                      <a:schemeClr val="tx1"/>
                    </a:solidFill>
                  </a:rPr>
                  <a:t>R255 G209 B128</a:t>
                </a:r>
              </a:p>
            </p:txBody>
          </p:sp>
        </p:grp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64F9929-A0B5-4279-9DD4-FABC9013B14C}"/>
              </a:ext>
            </a:extLst>
          </p:cNvPr>
          <p:cNvGrpSpPr/>
          <p:nvPr userDrawn="1"/>
        </p:nvGrpSpPr>
        <p:grpSpPr>
          <a:xfrm>
            <a:off x="-2011067" y="1332045"/>
            <a:ext cx="1744239" cy="1520101"/>
            <a:chOff x="-2011067" y="1216730"/>
            <a:chExt cx="1744239" cy="1520101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51812A1F-1612-4E4D-93AC-FE2E1467A902}"/>
                </a:ext>
              </a:extLst>
            </p:cNvPr>
            <p:cNvSpPr/>
            <p:nvPr userDrawn="1"/>
          </p:nvSpPr>
          <p:spPr>
            <a:xfrm>
              <a:off x="-1703221" y="1216730"/>
              <a:ext cx="1436393" cy="448047"/>
            </a:xfrm>
            <a:prstGeom prst="rect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0000"/>
                </a:lnSpc>
                <a:buClr>
                  <a:schemeClr val="accent1"/>
                </a:buClr>
              </a:pPr>
              <a:r>
                <a:rPr lang="en-GB" sz="900" dirty="0" err="1">
                  <a:solidFill>
                    <a:schemeClr val="bg1"/>
                  </a:solidFill>
                </a:rPr>
                <a:t>GunMetal</a:t>
              </a:r>
              <a:endParaRPr lang="en-GB" sz="900" dirty="0">
                <a:solidFill>
                  <a:schemeClr val="bg1"/>
                </a:solidFill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</a:pPr>
              <a:r>
                <a:rPr lang="pt-BR" sz="900" dirty="0">
                  <a:solidFill>
                    <a:schemeClr val="bg1"/>
                  </a:solidFill>
                </a:rPr>
                <a:t>R80 G80 B80</a:t>
              </a:r>
              <a:endParaRPr lang="en-GB" sz="900" dirty="0">
                <a:solidFill>
                  <a:schemeClr val="bg1"/>
                </a:solidFill>
              </a:endParaRPr>
            </a:p>
          </p:txBody>
        </p: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DFC2443B-A316-491E-B172-2465CD581CF9}"/>
                </a:ext>
              </a:extLst>
            </p:cNvPr>
            <p:cNvGrpSpPr/>
            <p:nvPr userDrawn="1"/>
          </p:nvGrpSpPr>
          <p:grpSpPr>
            <a:xfrm>
              <a:off x="-2011067" y="1827637"/>
              <a:ext cx="1744238" cy="909194"/>
              <a:chOff x="2142344" y="2751935"/>
              <a:chExt cx="1720725" cy="797649"/>
            </a:xfrm>
          </p:grpSpPr>
          <p:sp>
            <p:nvSpPr>
              <p:cNvPr id="25" name="Rechteck 24">
                <a:extLst>
                  <a:ext uri="{FF2B5EF4-FFF2-40B4-BE49-F238E27FC236}">
                    <a16:creationId xmlns:a16="http://schemas.microsoft.com/office/drawing/2014/main" id="{4D4B2C21-1D53-4EA1-8D51-0C475B331014}"/>
                  </a:ext>
                </a:extLst>
              </p:cNvPr>
              <p:cNvSpPr/>
              <p:nvPr userDrawn="1"/>
            </p:nvSpPr>
            <p:spPr>
              <a:xfrm>
                <a:off x="2142344" y="2751935"/>
                <a:ext cx="1720725" cy="196539"/>
              </a:xfrm>
              <a:prstGeom prst="rect">
                <a:avLst/>
              </a:prstGeom>
              <a:solidFill>
                <a:srgbClr val="78787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1043056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Tx/>
                  <a:buFontTx/>
                  <a:buNone/>
                  <a:tabLst/>
                  <a:defRPr/>
                </a:pPr>
                <a:r>
                  <a:rPr lang="en-GB" sz="900" dirty="0">
                    <a:solidFill>
                      <a:schemeClr val="tx1"/>
                    </a:solidFill>
                  </a:rPr>
                  <a:t>70% </a:t>
                </a:r>
                <a:r>
                  <a:rPr lang="pt-BR" sz="900" dirty="0">
                    <a:solidFill>
                      <a:schemeClr val="tx1"/>
                    </a:solidFill>
                  </a:rPr>
                  <a:t>R120 G120 B120</a:t>
                </a:r>
              </a:p>
            </p:txBody>
          </p:sp>
          <p:sp>
            <p:nvSpPr>
              <p:cNvPr id="26" name="Rechteck 25">
                <a:extLst>
                  <a:ext uri="{FF2B5EF4-FFF2-40B4-BE49-F238E27FC236}">
                    <a16:creationId xmlns:a16="http://schemas.microsoft.com/office/drawing/2014/main" id="{94972625-4880-4B97-A601-B3C9A290607D}"/>
                  </a:ext>
                </a:extLst>
              </p:cNvPr>
              <p:cNvSpPr/>
              <p:nvPr userDrawn="1"/>
            </p:nvSpPr>
            <p:spPr>
              <a:xfrm>
                <a:off x="2142344" y="3045991"/>
                <a:ext cx="1720725" cy="196539"/>
              </a:xfrm>
              <a:prstGeom prst="rect">
                <a:avLst/>
              </a:prstGeom>
              <a:solidFill>
                <a:srgbClr val="A6A6A6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1043056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Tx/>
                  <a:buFontTx/>
                  <a:buNone/>
                  <a:tabLst/>
                  <a:defRPr/>
                </a:pPr>
                <a:r>
                  <a:rPr lang="en-GB" sz="900" dirty="0">
                    <a:solidFill>
                      <a:schemeClr val="tx1"/>
                    </a:solidFill>
                  </a:rPr>
                  <a:t>50% </a:t>
                </a:r>
                <a:r>
                  <a:rPr lang="pt-BR" sz="900" dirty="0">
                    <a:solidFill>
                      <a:schemeClr val="tx1"/>
                    </a:solidFill>
                  </a:rPr>
                  <a:t>R166 G166 B166</a:t>
                </a:r>
              </a:p>
            </p:txBody>
          </p:sp>
          <p:sp>
            <p:nvSpPr>
              <p:cNvPr id="27" name="Rechteck 26">
                <a:extLst>
                  <a:ext uri="{FF2B5EF4-FFF2-40B4-BE49-F238E27FC236}">
                    <a16:creationId xmlns:a16="http://schemas.microsoft.com/office/drawing/2014/main" id="{0CCE3D95-A840-402F-AF7F-454EFB339153}"/>
                  </a:ext>
                </a:extLst>
              </p:cNvPr>
              <p:cNvSpPr/>
              <p:nvPr userDrawn="1"/>
            </p:nvSpPr>
            <p:spPr>
              <a:xfrm>
                <a:off x="2142344" y="3353045"/>
                <a:ext cx="1720725" cy="196539"/>
              </a:xfrm>
              <a:prstGeom prst="rect">
                <a:avLst/>
              </a:prstGeom>
              <a:solidFill>
                <a:srgbClr val="CCCCCC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1043056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Tx/>
                  <a:buFontTx/>
                  <a:buNone/>
                  <a:tabLst/>
                  <a:defRPr/>
                </a:pPr>
                <a:r>
                  <a:rPr lang="en-GB" sz="900" dirty="0">
                    <a:solidFill>
                      <a:schemeClr val="tx1"/>
                    </a:solidFill>
                  </a:rPr>
                  <a:t>30% </a:t>
                </a:r>
                <a:r>
                  <a:rPr lang="pt-BR" sz="900" dirty="0">
                    <a:solidFill>
                      <a:schemeClr val="tx1"/>
                    </a:solidFill>
                  </a:rPr>
                  <a:t>R204 G204 B204</a:t>
                </a:r>
              </a:p>
            </p:txBody>
          </p:sp>
        </p:grp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D5E5647-1D21-4609-876D-21369364FA36}"/>
              </a:ext>
            </a:extLst>
          </p:cNvPr>
          <p:cNvGrpSpPr/>
          <p:nvPr userDrawn="1"/>
        </p:nvGrpSpPr>
        <p:grpSpPr>
          <a:xfrm>
            <a:off x="-2011067" y="4601175"/>
            <a:ext cx="1744238" cy="1524825"/>
            <a:chOff x="-2011067" y="4570178"/>
            <a:chExt cx="1744238" cy="1524825"/>
          </a:xfrm>
        </p:grpSpPr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5449BCE1-0CF7-4465-BB20-4B47CE2D6BA2}"/>
                </a:ext>
              </a:extLst>
            </p:cNvPr>
            <p:cNvSpPr/>
            <p:nvPr userDrawn="1"/>
          </p:nvSpPr>
          <p:spPr>
            <a:xfrm>
              <a:off x="-1703222" y="4570178"/>
              <a:ext cx="1436393" cy="448047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0000"/>
                </a:lnSpc>
                <a:buClr>
                  <a:schemeClr val="accent1"/>
                </a:buClr>
              </a:pPr>
              <a:r>
                <a:rPr lang="en-GB" sz="900" dirty="0" err="1">
                  <a:solidFill>
                    <a:schemeClr val="bg1"/>
                  </a:solidFill>
                </a:rPr>
                <a:t>WiloGreen</a:t>
              </a:r>
              <a:endParaRPr lang="en-GB" sz="900" dirty="0">
                <a:solidFill>
                  <a:schemeClr val="bg1"/>
                </a:solidFill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</a:pPr>
              <a:r>
                <a:rPr lang="pt-BR" sz="900" dirty="0">
                  <a:solidFill>
                    <a:schemeClr val="bg1"/>
                  </a:solidFill>
                </a:rPr>
                <a:t>R0 G156 B130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9A7DC65E-442C-408E-A6E8-F8BE6656DAAD}"/>
                </a:ext>
              </a:extLst>
            </p:cNvPr>
            <p:cNvGrpSpPr/>
            <p:nvPr userDrawn="1"/>
          </p:nvGrpSpPr>
          <p:grpSpPr>
            <a:xfrm>
              <a:off x="-2011067" y="5176596"/>
              <a:ext cx="1744238" cy="918407"/>
              <a:chOff x="5853743" y="2762008"/>
              <a:chExt cx="1720725" cy="805732"/>
            </a:xfrm>
          </p:grpSpPr>
          <p:sp>
            <p:nvSpPr>
              <p:cNvPr id="31" name="Rechteck 30">
                <a:extLst>
                  <a:ext uri="{FF2B5EF4-FFF2-40B4-BE49-F238E27FC236}">
                    <a16:creationId xmlns:a16="http://schemas.microsoft.com/office/drawing/2014/main" id="{8EA1ED78-3F73-4E56-8883-8DD61F5AF788}"/>
                  </a:ext>
                </a:extLst>
              </p:cNvPr>
              <p:cNvSpPr/>
              <p:nvPr userDrawn="1"/>
            </p:nvSpPr>
            <p:spPr>
              <a:xfrm>
                <a:off x="5853743" y="2762008"/>
                <a:ext cx="1720725" cy="196539"/>
              </a:xfrm>
              <a:prstGeom prst="rect">
                <a:avLst/>
              </a:prstGeom>
              <a:solidFill>
                <a:srgbClr val="4DBA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1043056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Tx/>
                  <a:buFontTx/>
                  <a:buNone/>
                  <a:tabLst/>
                  <a:defRPr/>
                </a:pPr>
                <a:r>
                  <a:rPr lang="en-GB" sz="900" dirty="0">
                    <a:solidFill>
                      <a:schemeClr val="tx1"/>
                    </a:solidFill>
                  </a:rPr>
                  <a:t>70% </a:t>
                </a:r>
                <a:r>
                  <a:rPr lang="pt-BR" sz="900" dirty="0">
                    <a:solidFill>
                      <a:schemeClr val="tx1"/>
                    </a:solidFill>
                  </a:rPr>
                  <a:t>R77 G186 B168</a:t>
                </a:r>
              </a:p>
            </p:txBody>
          </p:sp>
          <p:sp>
            <p:nvSpPr>
              <p:cNvPr id="32" name="Rechteck 31">
                <a:extLst>
                  <a:ext uri="{FF2B5EF4-FFF2-40B4-BE49-F238E27FC236}">
                    <a16:creationId xmlns:a16="http://schemas.microsoft.com/office/drawing/2014/main" id="{A7321BE0-6D66-4E69-8684-8F9E770CA861}"/>
                  </a:ext>
                </a:extLst>
              </p:cNvPr>
              <p:cNvSpPr/>
              <p:nvPr userDrawn="1"/>
            </p:nvSpPr>
            <p:spPr>
              <a:xfrm>
                <a:off x="5853743" y="3056816"/>
                <a:ext cx="1720725" cy="196539"/>
              </a:xfrm>
              <a:prstGeom prst="rect">
                <a:avLst/>
              </a:prstGeom>
              <a:solidFill>
                <a:srgbClr val="80CEC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1043056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Tx/>
                  <a:buFontTx/>
                  <a:buNone/>
                  <a:tabLst/>
                  <a:defRPr/>
                </a:pPr>
                <a:r>
                  <a:rPr lang="en-GB" sz="900" dirty="0">
                    <a:solidFill>
                      <a:schemeClr val="tx1"/>
                    </a:solidFill>
                  </a:rPr>
                  <a:t>50% </a:t>
                </a:r>
                <a:r>
                  <a:rPr lang="pt-BR" sz="900" dirty="0">
                    <a:solidFill>
                      <a:schemeClr val="tx1"/>
                    </a:solidFill>
                  </a:rPr>
                  <a:t>R128 G206 B193</a:t>
                </a:r>
              </a:p>
            </p:txBody>
          </p:sp>
          <p:sp>
            <p:nvSpPr>
              <p:cNvPr id="33" name="Rechteck 32">
                <a:extLst>
                  <a:ext uri="{FF2B5EF4-FFF2-40B4-BE49-F238E27FC236}">
                    <a16:creationId xmlns:a16="http://schemas.microsoft.com/office/drawing/2014/main" id="{D461CF7A-83C4-4E2F-AF68-158C0129A51E}"/>
                  </a:ext>
                </a:extLst>
              </p:cNvPr>
              <p:cNvSpPr/>
              <p:nvPr userDrawn="1"/>
            </p:nvSpPr>
            <p:spPr>
              <a:xfrm>
                <a:off x="5853743" y="3371201"/>
                <a:ext cx="1720725" cy="196539"/>
              </a:xfrm>
              <a:prstGeom prst="rect">
                <a:avLst/>
              </a:prstGeom>
              <a:solidFill>
                <a:srgbClr val="B3E1DA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1043056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Tx/>
                  <a:buFontTx/>
                  <a:buNone/>
                  <a:tabLst/>
                  <a:defRPr/>
                </a:pPr>
                <a:r>
                  <a:rPr lang="en-GB" sz="900" dirty="0">
                    <a:solidFill>
                      <a:schemeClr val="tx1"/>
                    </a:solidFill>
                  </a:rPr>
                  <a:t>30% </a:t>
                </a:r>
                <a:r>
                  <a:rPr lang="pt-BR" sz="900" dirty="0">
                    <a:solidFill>
                      <a:schemeClr val="tx1"/>
                    </a:solidFill>
                  </a:rPr>
                  <a:t>R179 G225 B218</a:t>
                </a:r>
              </a:p>
            </p:txBody>
          </p:sp>
        </p:grpSp>
      </p:grpSp>
      <p:sp>
        <p:nvSpPr>
          <p:cNvPr id="34" name="Textfeld 33">
            <a:extLst>
              <a:ext uri="{FF2B5EF4-FFF2-40B4-BE49-F238E27FC236}">
                <a16:creationId xmlns:a16="http://schemas.microsoft.com/office/drawing/2014/main" id="{922231E3-DFFD-409D-BA1A-E8587D487900}"/>
              </a:ext>
            </a:extLst>
          </p:cNvPr>
          <p:cNvSpPr txBox="1"/>
          <p:nvPr userDrawn="1"/>
        </p:nvSpPr>
        <p:spPr>
          <a:xfrm>
            <a:off x="-1703222" y="15972"/>
            <a:ext cx="1317707" cy="484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lnSpc>
                <a:spcPct val="110000"/>
              </a:lnSpc>
              <a:buClr>
                <a:schemeClr val="accent1"/>
              </a:buClr>
              <a:buFont typeface="Verdana" pitchFamily="34" charset="0"/>
              <a:buNone/>
            </a:pPr>
            <a:r>
              <a:rPr lang="de-DE" sz="1500" b="1" dirty="0"/>
              <a:t>Primary Colours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1DC81038-9835-4DF0-8022-AE87ED84E73D}"/>
              </a:ext>
            </a:extLst>
          </p:cNvPr>
          <p:cNvSpPr txBox="1"/>
          <p:nvPr userDrawn="1"/>
        </p:nvSpPr>
        <p:spPr>
          <a:xfrm>
            <a:off x="12479491" y="15972"/>
            <a:ext cx="1436393" cy="484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lnSpc>
                <a:spcPct val="110000"/>
              </a:lnSpc>
              <a:buClr>
                <a:schemeClr val="accent1"/>
              </a:buClr>
              <a:buFont typeface="Verdana" pitchFamily="34" charset="0"/>
              <a:buNone/>
            </a:pPr>
            <a:r>
              <a:rPr lang="de-DE" sz="1500" b="1" dirty="0" err="1"/>
              <a:t>Secondary</a:t>
            </a:r>
            <a:r>
              <a:rPr lang="de-DE" sz="1500" b="1" dirty="0"/>
              <a:t> Colours</a:t>
            </a:r>
          </a:p>
        </p:txBody>
      </p:sp>
      <p:pic>
        <p:nvPicPr>
          <p:cNvPr id="38" name="Google Shape;211;p9">
            <a:extLst>
              <a:ext uri="{FF2B5EF4-FFF2-40B4-BE49-F238E27FC236}">
                <a16:creationId xmlns:a16="http://schemas.microsoft.com/office/drawing/2014/main" id="{3AE7E12B-2050-4A98-A6F3-8388F650E74F}"/>
              </a:ext>
            </a:extLst>
          </p:cNvPr>
          <p:cNvPicPr preferRelativeResize="0"/>
          <p:nvPr userDrawn="1"/>
        </p:nvPicPr>
        <p:blipFill rotWithShape="1">
          <a:blip r:embed="rId27">
            <a:alphaModFix/>
            <a:duotone>
              <a:prstClr val="black"/>
              <a:srgbClr val="005ACD">
                <a:tint val="45000"/>
                <a:satMod val="400000"/>
              </a:srgbClr>
            </a:duotone>
          </a:blip>
          <a:srcRect/>
          <a:stretch/>
        </p:blipFill>
        <p:spPr>
          <a:xfrm>
            <a:off x="9778037" y="172053"/>
            <a:ext cx="2100675" cy="551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826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0" r:id="rId4"/>
    <p:sldLayoutId id="2147483675" r:id="rId5"/>
    <p:sldLayoutId id="2147483676" r:id="rId6"/>
    <p:sldLayoutId id="2147483677" r:id="rId7"/>
    <p:sldLayoutId id="2147483654" r:id="rId8"/>
    <p:sldLayoutId id="2147483679" r:id="rId9"/>
    <p:sldLayoutId id="2147483680" r:id="rId10"/>
    <p:sldLayoutId id="2147483659" r:id="rId11"/>
    <p:sldLayoutId id="2147483661" r:id="rId12"/>
    <p:sldLayoutId id="2147483663" r:id="rId13"/>
    <p:sldLayoutId id="2147483674" r:id="rId14"/>
    <p:sldLayoutId id="2147483670" r:id="rId15"/>
    <p:sldLayoutId id="2147483671" r:id="rId16"/>
    <p:sldLayoutId id="2147483672" r:id="rId17"/>
    <p:sldLayoutId id="2147483673" r:id="rId18"/>
    <p:sldLayoutId id="2147483666" r:id="rId19"/>
    <p:sldLayoutId id="2147483678" r:id="rId20"/>
    <p:sldLayoutId id="2147483655" r:id="rId21"/>
    <p:sldLayoutId id="2147483681" r:id="rId22"/>
    <p:sldLayoutId id="2147483682" r:id="rId23"/>
    <p:sldLayoutId id="2147483685" r:id="rId24"/>
    <p:sldLayoutId id="2147483686" r:id="rId25"/>
  </p:sldLayoutIdLst>
  <p:hf sldNum="0" hdr="0"/>
  <p:txStyles>
    <p:titleStyle>
      <a:lvl1pPr algn="l" defTabSz="1188875" rtl="0" eaLnBrk="1" latinLnBrk="0" hangingPunct="1">
        <a:spcBef>
          <a:spcPct val="0"/>
        </a:spcBef>
        <a:buNone/>
        <a:defRPr sz="20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33235" indent="-233235" algn="l" defTabSz="1188875" rtl="0" eaLnBrk="1" latinLnBrk="0" hangingPunct="1">
        <a:lnSpc>
          <a:spcPct val="110000"/>
        </a:lnSpc>
        <a:spcBef>
          <a:spcPts val="0"/>
        </a:spcBef>
        <a:spcAft>
          <a:spcPts val="684"/>
        </a:spcAft>
        <a:buClr>
          <a:schemeClr val="accent1"/>
        </a:buClr>
        <a:buFont typeface="Verdana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6005" indent="-282772" algn="l" defTabSz="1188875" rtl="0" eaLnBrk="1" latinLnBrk="0" hangingPunct="1">
        <a:lnSpc>
          <a:spcPct val="110000"/>
        </a:lnSpc>
        <a:spcBef>
          <a:spcPts val="0"/>
        </a:spcBef>
        <a:spcAft>
          <a:spcPts val="684"/>
        </a:spcAft>
        <a:buClr>
          <a:schemeClr val="accent1"/>
        </a:buClr>
        <a:buFont typeface="Verdana" pitchFamily="34" charset="0"/>
        <a:buChar char="−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3223" indent="-278643" algn="l" defTabSz="1188875" rtl="0" eaLnBrk="1" latinLnBrk="0" hangingPunct="1">
        <a:lnSpc>
          <a:spcPct val="110000"/>
        </a:lnSpc>
        <a:spcBef>
          <a:spcPts val="0"/>
        </a:spcBef>
        <a:spcAft>
          <a:spcPts val="684"/>
        </a:spcAft>
        <a:buClr>
          <a:schemeClr val="accent1"/>
        </a:buClr>
        <a:buFont typeface="Verdana" pitchFamily="34" charset="0"/>
        <a:buChar char="−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00124" indent="-286899" algn="l" defTabSz="1188875" rtl="0" eaLnBrk="1" latinLnBrk="0" hangingPunct="1">
        <a:lnSpc>
          <a:spcPct val="110000"/>
        </a:lnSpc>
        <a:spcBef>
          <a:spcPts val="0"/>
        </a:spcBef>
        <a:spcAft>
          <a:spcPts val="684"/>
        </a:spcAft>
        <a:buClr>
          <a:schemeClr val="accent1"/>
        </a:buClr>
        <a:buFont typeface="Verdana" pitchFamily="34" charset="0"/>
        <a:buChar char="−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397342" indent="-286899" algn="l" defTabSz="1188875" rtl="0" eaLnBrk="1" latinLnBrk="0" hangingPunct="1">
        <a:lnSpc>
          <a:spcPct val="110000"/>
        </a:lnSpc>
        <a:spcBef>
          <a:spcPts val="0"/>
        </a:spcBef>
        <a:spcAft>
          <a:spcPts val="684"/>
        </a:spcAft>
        <a:buClr>
          <a:schemeClr val="accent1"/>
        </a:buClr>
        <a:buFont typeface="Verdana" pitchFamily="34" charset="0"/>
        <a:buChar char="−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3269407" indent="-297219" algn="l" defTabSz="1188875" rtl="0" eaLnBrk="1" latinLnBrk="0" hangingPunct="1">
        <a:spcBef>
          <a:spcPct val="20000"/>
        </a:spcBef>
        <a:buFont typeface="Arial" pitchFamily="34" charset="0"/>
        <a:buChar char="•"/>
        <a:defRPr sz="2622" kern="1200">
          <a:solidFill>
            <a:schemeClr val="tx1"/>
          </a:solidFill>
          <a:latin typeface="+mn-lt"/>
          <a:ea typeface="+mn-ea"/>
          <a:cs typeface="+mn-cs"/>
        </a:defRPr>
      </a:lvl6pPr>
      <a:lvl7pPr marL="3863844" indent="-297219" algn="l" defTabSz="1188875" rtl="0" eaLnBrk="1" latinLnBrk="0" hangingPunct="1">
        <a:spcBef>
          <a:spcPct val="20000"/>
        </a:spcBef>
        <a:buFont typeface="Arial" pitchFamily="34" charset="0"/>
        <a:buChar char="•"/>
        <a:defRPr sz="2622" kern="1200">
          <a:solidFill>
            <a:schemeClr val="tx1"/>
          </a:solidFill>
          <a:latin typeface="+mn-lt"/>
          <a:ea typeface="+mn-ea"/>
          <a:cs typeface="+mn-cs"/>
        </a:defRPr>
      </a:lvl7pPr>
      <a:lvl8pPr marL="4458282" indent="-297219" algn="l" defTabSz="1188875" rtl="0" eaLnBrk="1" latinLnBrk="0" hangingPunct="1">
        <a:spcBef>
          <a:spcPct val="20000"/>
        </a:spcBef>
        <a:buFont typeface="Arial" pitchFamily="34" charset="0"/>
        <a:buChar char="•"/>
        <a:defRPr sz="2622" kern="1200">
          <a:solidFill>
            <a:schemeClr val="tx1"/>
          </a:solidFill>
          <a:latin typeface="+mn-lt"/>
          <a:ea typeface="+mn-ea"/>
          <a:cs typeface="+mn-cs"/>
        </a:defRPr>
      </a:lvl8pPr>
      <a:lvl9pPr marL="5052720" indent="-297219" algn="l" defTabSz="1188875" rtl="0" eaLnBrk="1" latinLnBrk="0" hangingPunct="1">
        <a:spcBef>
          <a:spcPct val="20000"/>
        </a:spcBef>
        <a:buFont typeface="Arial" pitchFamily="34" charset="0"/>
        <a:buChar char="•"/>
        <a:defRPr sz="26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188875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1pPr>
      <a:lvl2pPr marL="594438" algn="l" defTabSz="1188875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88875" algn="l" defTabSz="1188875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3pPr>
      <a:lvl4pPr marL="1783313" algn="l" defTabSz="1188875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4pPr>
      <a:lvl5pPr marL="2377750" algn="l" defTabSz="1188875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5pPr>
      <a:lvl6pPr marL="2972188" algn="l" defTabSz="1188875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6pPr>
      <a:lvl7pPr marL="3566626" algn="l" defTabSz="1188875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7pPr>
      <a:lvl8pPr marL="4161063" algn="l" defTabSz="1188875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8pPr>
      <a:lvl9pPr marL="4755501" algn="l" defTabSz="1188875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5"/>
          <p:cNvPicPr preferRelativeResize="0">
            <a:picLocks noGrp="1"/>
          </p:cNvPicPr>
          <p:nvPr>
            <p:ph type="pic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2" b="16642"/>
          <a:stretch/>
        </p:blipFill>
        <p:spPr>
          <a:xfrm>
            <a:off x="1328295" y="2403379"/>
            <a:ext cx="1800405" cy="18014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5" name="Google Shape;135;p5"/>
          <p:cNvSpPr txBox="1">
            <a:spLocks noGrp="1"/>
          </p:cNvSpPr>
          <p:nvPr>
            <p:ph type="body" idx="1"/>
          </p:nvPr>
        </p:nvSpPr>
        <p:spPr>
          <a:xfrm>
            <a:off x="3575448" y="2132856"/>
            <a:ext cx="4507278" cy="29913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13" tIns="45694" rIns="91413" bIns="45694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ru-RU" dirty="0"/>
              <a:t>Новые подходы в организации исследовательской деятельности</a:t>
            </a:r>
            <a:r>
              <a:rPr lang="de-DE" dirty="0"/>
              <a:t> </a:t>
            </a:r>
            <a:r>
              <a:rPr lang="ru-RU" dirty="0"/>
              <a:t>старших школьников и студентов</a:t>
            </a:r>
            <a:endParaRPr lang="en-GB" dirty="0"/>
          </a:p>
          <a:p>
            <a:pPr marL="0" indent="0">
              <a:spcBef>
                <a:spcPts val="0"/>
              </a:spcBef>
            </a:pPr>
            <a:endParaRPr lang="en-GB" dirty="0"/>
          </a:p>
          <a:p>
            <a:pPr marL="0" indent="0">
              <a:spcBef>
                <a:spcPts val="0"/>
              </a:spcBef>
            </a:pPr>
            <a:r>
              <a:rPr lang="en-GB" dirty="0"/>
              <a:t>Olga Eckardt</a:t>
            </a:r>
            <a:endParaRPr dirty="0"/>
          </a:p>
        </p:txBody>
      </p:sp>
      <p:sp>
        <p:nvSpPr>
          <p:cNvPr id="136" name="Google Shape;136;p5"/>
          <p:cNvSpPr txBox="1">
            <a:spLocks noGrp="1"/>
          </p:cNvSpPr>
          <p:nvPr>
            <p:ph type="body" idx="3"/>
          </p:nvPr>
        </p:nvSpPr>
        <p:spPr>
          <a:xfrm>
            <a:off x="3605433" y="3386301"/>
            <a:ext cx="4105577" cy="191490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13" tIns="45694" rIns="91413" bIns="45694" rtlCol="0" anchor="t" anchorCtr="0">
            <a:normAutofit fontScale="92500"/>
          </a:bodyPr>
          <a:lstStyle/>
          <a:p>
            <a:pPr marL="0" indent="0">
              <a:spcBef>
                <a:spcPts val="0"/>
              </a:spcBef>
              <a:buSzPts val="1800"/>
            </a:pPr>
            <a:r>
              <a:rPr lang="en-US" sz="1800" dirty="0"/>
              <a:t>Wilo SE, Germany</a:t>
            </a:r>
          </a:p>
          <a:p>
            <a:pPr marL="0" indent="0">
              <a:spcBef>
                <a:spcPts val="0"/>
              </a:spcBef>
              <a:buSzPts val="1800"/>
            </a:pPr>
            <a:r>
              <a:rPr lang="en-US" sz="1800" dirty="0"/>
              <a:t>PMP, Scrum Master, TRIZ practitioner</a:t>
            </a:r>
          </a:p>
          <a:p>
            <a:pPr marL="0" indent="0">
              <a:spcBef>
                <a:spcPts val="0"/>
              </a:spcBef>
              <a:buSzPts val="1800"/>
            </a:pPr>
            <a:r>
              <a:rPr lang="en-US" sz="1800" dirty="0"/>
              <a:t>Senior Business Consultant, Project Manager</a:t>
            </a:r>
          </a:p>
          <a:p>
            <a:pPr marL="0" indent="0">
              <a:buSzPts val="1800"/>
            </a:pPr>
            <a:endParaRPr lang="en-US" sz="1800" dirty="0"/>
          </a:p>
          <a:p>
            <a:pPr marL="0" indent="0">
              <a:buSzPts val="1800"/>
            </a:pPr>
            <a:r>
              <a:rPr lang="en-US" sz="1800" dirty="0"/>
              <a:t>Sparkling Spring GmbH, Germany</a:t>
            </a:r>
          </a:p>
          <a:p>
            <a:pPr marL="0" indent="0">
              <a:buSzPts val="1800"/>
            </a:pPr>
            <a:r>
              <a:rPr lang="en-US" sz="1800" dirty="0"/>
              <a:t>Director</a:t>
            </a:r>
          </a:p>
        </p:txBody>
      </p:sp>
      <p:grpSp>
        <p:nvGrpSpPr>
          <p:cNvPr id="137" name="Google Shape;137;p5"/>
          <p:cNvGrpSpPr/>
          <p:nvPr/>
        </p:nvGrpSpPr>
        <p:grpSpPr>
          <a:xfrm>
            <a:off x="4696463" y="5915567"/>
            <a:ext cx="2797486" cy="488540"/>
            <a:chOff x="2865120" y="4958284"/>
            <a:chExt cx="6336351" cy="1106552"/>
          </a:xfrm>
        </p:grpSpPr>
        <p:pic>
          <p:nvPicPr>
            <p:cNvPr id="138" name="Google Shape;138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1" name="Google Shape;141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66423" y="344490"/>
            <a:ext cx="2100401" cy="551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550F4-6F3B-FF41-A4ED-CB0C5F7DE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Невозможно воспитывать ребенка и воспитать взрослого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95073-D1BA-BD49-A514-30EB30F80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Публикация и голосование, обсуждение идей</a:t>
            </a:r>
          </a:p>
          <a:p>
            <a:r>
              <a:rPr lang="ru-RU" dirty="0"/>
              <a:t>Публикации</a:t>
            </a:r>
          </a:p>
          <a:p>
            <a:r>
              <a:rPr lang="ru-RU" dirty="0"/>
              <a:t>Выступления</a:t>
            </a:r>
          </a:p>
          <a:p>
            <a:r>
              <a:rPr lang="ru-RU" dirty="0"/>
              <a:t>Командная работа </a:t>
            </a:r>
          </a:p>
          <a:p>
            <a:r>
              <a:rPr lang="ru-RU" dirty="0"/>
              <a:t>Подготовка лекций </a:t>
            </a:r>
          </a:p>
          <a:p>
            <a:r>
              <a:rPr lang="ru-RU" dirty="0" err="1"/>
              <a:t>Инстаграм</a:t>
            </a:r>
            <a:r>
              <a:rPr lang="ru-RU" dirty="0"/>
              <a:t> канал таких проектов</a:t>
            </a:r>
          </a:p>
          <a:p>
            <a:r>
              <a:rPr lang="ru-RU" dirty="0"/>
              <a:t>Публичность и продвижение</a:t>
            </a:r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1995-5A8A-764C-87C4-8CC1D3A94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C873A-2068-ED41-8B23-F6C0D3311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68435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f4ab4491ed_0_92"/>
          <p:cNvSpPr txBox="1">
            <a:spLocks noGrp="1"/>
          </p:cNvSpPr>
          <p:nvPr>
            <p:ph type="body" idx="1"/>
          </p:nvPr>
        </p:nvSpPr>
        <p:spPr>
          <a:xfrm>
            <a:off x="1243963" y="2025483"/>
            <a:ext cx="6204992" cy="37075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13" tIns="45694" rIns="91413" bIns="45694" rtlCol="0" anchor="t" anchorCtr="0">
            <a:noAutofit/>
          </a:bodyPr>
          <a:lstStyle/>
          <a:p>
            <a:pPr marL="228577" indent="-50795" algn="ctr">
              <a:spcBef>
                <a:spcPts val="0"/>
              </a:spcBef>
              <a:buNone/>
            </a:pPr>
            <a:r>
              <a:rPr lang="en-GB" sz="3600" b="1">
                <a:latin typeface="Trebuchet MS"/>
                <a:ea typeface="Trebuchet MS"/>
                <a:cs typeface="Trebuchet MS"/>
                <a:sym typeface="Trebuchet MS"/>
              </a:rPr>
              <a:t>Questions</a:t>
            </a:r>
          </a:p>
          <a:p>
            <a:pPr marL="228577" indent="-50795" algn="ctr">
              <a:spcBef>
                <a:spcPts val="0"/>
              </a:spcBef>
              <a:buNone/>
            </a:pPr>
            <a:endParaRPr lang="en-GB" sz="3600"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228577" indent="-50795" algn="ctr">
              <a:spcBef>
                <a:spcPts val="0"/>
              </a:spcBef>
              <a:buNone/>
            </a:pPr>
            <a:endParaRPr lang="en-GB" sz="36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518" name="Google Shape;518;gf4ab4491ed_0_92"/>
          <p:cNvGrpSpPr/>
          <p:nvPr/>
        </p:nvGrpSpPr>
        <p:grpSpPr>
          <a:xfrm>
            <a:off x="434975" y="5998905"/>
            <a:ext cx="2797769" cy="488589"/>
            <a:chOff x="2865120" y="4958284"/>
            <a:chExt cx="6336351" cy="1106552"/>
          </a:xfrm>
        </p:grpSpPr>
        <p:pic>
          <p:nvPicPr>
            <p:cNvPr id="519" name="Google Shape;519;gf4ab4491ed_0_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0" name="Google Shape;520;gf4ab4491ed_0_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1" name="Google Shape;521;gf4ab4491ed_0_9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22" name="Google Shape;522;gf4ab4491ed_0_9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98228" y="360530"/>
            <a:ext cx="2100400" cy="551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4E499-BC08-C942-A41F-09A142B1B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Проблема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2FB66-E6A4-A344-80F1-8146B5C6E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Время с ТРИЗ (ОТСМ, качеств сильного мышления) изменяется временем проведенным с преподавателем ТРИЗ, и оно ограничено</a:t>
            </a:r>
          </a:p>
          <a:p>
            <a:r>
              <a:rPr lang="ru-RU" dirty="0"/>
              <a:t>Даже пара лет занятий раз в неделю не формируют качественного устойчивого навыка применение ТРИЗ (ОТСМ, качеств сильного мышления)</a:t>
            </a:r>
          </a:p>
          <a:p>
            <a:r>
              <a:rPr lang="ru-RU" dirty="0"/>
              <a:t>У студентов и школьников не так много времени после нормальной нагрузки </a:t>
            </a:r>
          </a:p>
          <a:p>
            <a:endParaRPr lang="ru-RU" dirty="0"/>
          </a:p>
          <a:p>
            <a:r>
              <a:rPr lang="ru-RU" dirty="0"/>
              <a:t>Хотелось бы:</a:t>
            </a:r>
          </a:p>
          <a:p>
            <a:pPr lvl="1"/>
            <a:r>
              <a:rPr lang="ru-RU" dirty="0"/>
              <a:t>Научить использованию инструментария</a:t>
            </a:r>
          </a:p>
          <a:p>
            <a:pPr lvl="1"/>
            <a:r>
              <a:rPr lang="ru-RU" dirty="0"/>
              <a:t>Использование в повседневной жизни без ТРИЗ педагога</a:t>
            </a:r>
          </a:p>
          <a:p>
            <a:pPr lvl="1"/>
            <a:r>
              <a:rPr lang="ru-RU" dirty="0"/>
              <a:t>Вовлечение в научную деятельность</a:t>
            </a:r>
          </a:p>
          <a:p>
            <a:pPr lvl="1"/>
            <a:r>
              <a:rPr lang="ru-RU" dirty="0"/>
              <a:t>Желание гордиться принадлежностью к ТРИЗ</a:t>
            </a:r>
          </a:p>
          <a:p>
            <a:pPr lvl="1"/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97BD2-4CBA-1445-9380-9772D6799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FCB5C-A609-7843-98CF-1E6685DA9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38916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2E0EB-E0D3-DA48-9D3A-DE6A55D20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ТРИЗа</a:t>
            </a:r>
            <a:r>
              <a:rPr lang="ru-RU" dirty="0"/>
              <a:t> должно быть много чтобы… мало чтобы…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61CFD-3B2C-E745-8026-88FFD756D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Можно интегрировать в ТРИЗ другие предметы - Нужны ТРИЗ педагоги профессионалы в других предметных областях</a:t>
            </a:r>
          </a:p>
          <a:p>
            <a:r>
              <a:rPr lang="ru-RU" dirty="0"/>
              <a:t>Можно интегрировать ТРИЗ в другие предметы</a:t>
            </a:r>
          </a:p>
          <a:p>
            <a:pPr lvl="1"/>
            <a:r>
              <a:rPr lang="ru-RU" dirty="0"/>
              <a:t>Тандемы хобби</a:t>
            </a:r>
          </a:p>
          <a:p>
            <a:pPr lvl="1"/>
            <a:r>
              <a:rPr lang="ru-RU" dirty="0"/>
              <a:t>Тандемы в школе</a:t>
            </a:r>
          </a:p>
          <a:p>
            <a:pPr lvl="1"/>
            <a:r>
              <a:rPr lang="ru-RU" dirty="0"/>
              <a:t>Созданные методички под конкретные темы</a:t>
            </a:r>
          </a:p>
          <a:p>
            <a:r>
              <a:rPr lang="ru-RU" dirty="0"/>
              <a:t>Интеграционный предмет в Институте или проекты в школе </a:t>
            </a:r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DB628-F3D2-5348-97BC-3FFDD2F0B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C0889-F204-354E-BB8C-6B21C1925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36066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106F6-64CD-A341-B982-28931F7B1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Успех в вовлечении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D89C9-8978-2643-9C36-DCF0D223D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Мотивация</a:t>
            </a:r>
          </a:p>
          <a:p>
            <a:pPr lvl="1"/>
            <a:r>
              <a:rPr lang="ru-RU" dirty="0"/>
              <a:t>Интересно</a:t>
            </a:r>
          </a:p>
          <a:p>
            <a:pPr lvl="1"/>
            <a:r>
              <a:rPr lang="ru-RU" dirty="0"/>
              <a:t>Нет отторжения (нет войны с окружением)</a:t>
            </a:r>
          </a:p>
          <a:p>
            <a:pPr lvl="1"/>
            <a:r>
              <a:rPr lang="ru-RU" dirty="0"/>
              <a:t>Зона комфорта</a:t>
            </a:r>
          </a:p>
          <a:p>
            <a:pPr lvl="1"/>
            <a:r>
              <a:rPr lang="ru-RU" dirty="0"/>
              <a:t>Просто</a:t>
            </a:r>
          </a:p>
          <a:p>
            <a:pPr lvl="1"/>
            <a:r>
              <a:rPr lang="ru-RU" dirty="0"/>
              <a:t>Публичные достижения</a:t>
            </a:r>
          </a:p>
          <a:p>
            <a:pPr lvl="1"/>
            <a:r>
              <a:rPr lang="ru-RU" dirty="0"/>
              <a:t>Социализация</a:t>
            </a:r>
          </a:p>
          <a:p>
            <a:pPr lvl="1"/>
            <a:r>
              <a:rPr lang="ru-RU" dirty="0"/>
              <a:t>Возможность быстрее достигнуть результатов в выбранной области</a:t>
            </a:r>
          </a:p>
          <a:p>
            <a:pPr lvl="1"/>
            <a:endParaRPr lang="ru-RU" dirty="0"/>
          </a:p>
          <a:p>
            <a:pPr lvl="1"/>
            <a:endParaRPr lang="ru-RU" dirty="0"/>
          </a:p>
          <a:p>
            <a:pPr lvl="1"/>
            <a:r>
              <a:rPr lang="ru-RU" dirty="0"/>
              <a:t>Спросите о личных целях – их достижения лучшая мотивация</a:t>
            </a:r>
          </a:p>
          <a:p>
            <a:pPr lvl="1"/>
            <a:endParaRPr lang="ru-RU" dirty="0"/>
          </a:p>
          <a:p>
            <a:pPr lvl="1"/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39A72-EFC5-C049-8DBF-D852AF6C3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42B20-F42B-C14D-ACF1-A3150D498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05132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00D4E-78CA-BB43-BFDA-6DCF1AADF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Тандемы в общеобразовательных предметах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24D84-33D8-8149-BE8B-0AC05356A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Преподавание языка через структуры – под и над системы, словообразование, заимствование языков, онтогенез и филогенез, функциональность падежей</a:t>
            </a:r>
          </a:p>
          <a:p>
            <a:r>
              <a:rPr lang="ru-RU" dirty="0"/>
              <a:t>Литература - развитие сюжетов, правила построения сюжетов, жанры и их разрушение </a:t>
            </a:r>
            <a:endParaRPr lang="de-DE" dirty="0"/>
          </a:p>
          <a:p>
            <a:r>
              <a:rPr lang="ru-RU" dirty="0"/>
              <a:t>Математика - системы счисления, создание определений, границы применимости</a:t>
            </a:r>
          </a:p>
          <a:p>
            <a:r>
              <a:rPr lang="ru-RU" dirty="0"/>
              <a:t>Физика, Химия, Биология - создание и разрушение определений, создание моделей, разрешение противоречий в природе, перенос природных явлений в технику, поиск ресурсов</a:t>
            </a:r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81C69-EC1B-5249-9D43-3E9EF1891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907E9-2ABD-E042-9BC9-D97DA83C4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0714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E7C4D-67E0-B743-9FE7-EA07A159C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Университеты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EBBC4-1840-AE46-96E0-144298EA8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Бизнес направления, ИТ - проект </a:t>
            </a:r>
            <a:r>
              <a:rPr lang="ru-RU" dirty="0" err="1"/>
              <a:t>стартапа</a:t>
            </a:r>
            <a:r>
              <a:rPr lang="ru-RU" dirty="0"/>
              <a:t> на 1-2 курсах в тандеме позволяет многое изучить углубленно и запустить эти </a:t>
            </a:r>
            <a:r>
              <a:rPr lang="ru-RU" dirty="0" err="1"/>
              <a:t>стартапы</a:t>
            </a:r>
            <a:endParaRPr lang="ru-RU" dirty="0"/>
          </a:p>
          <a:p>
            <a:r>
              <a:rPr lang="ru-RU" dirty="0"/>
              <a:t>Постановка планок – не обзор литературы или реферат, но нахождение тенденций, создание критериев и показателей, поиск противоречий в определениях, перенос из одной области в другую</a:t>
            </a:r>
          </a:p>
          <a:p>
            <a:r>
              <a:rPr lang="ru-RU" dirty="0"/>
              <a:t>Брать реальные задачи от компаний</a:t>
            </a:r>
          </a:p>
          <a:p>
            <a:endParaRPr lang="ru-RU" dirty="0"/>
          </a:p>
          <a:p>
            <a:endParaRPr lang="ru-RU" dirty="0"/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89DBE-78D8-2547-8C08-629B36DA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B5F58-5873-9146-9984-584E6F23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66955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106F6-64CD-A341-B982-28931F7B1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в паре – эксперт и ТРИЗ специалист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D89C9-8978-2643-9C36-DCF0D223D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Плюсы:</a:t>
            </a:r>
          </a:p>
          <a:p>
            <a:pPr lvl="1"/>
            <a:r>
              <a:rPr lang="ru-RU" dirty="0"/>
              <a:t>Есть специалист знающий предметную область</a:t>
            </a:r>
          </a:p>
          <a:p>
            <a:pPr lvl="1"/>
            <a:r>
              <a:rPr lang="ru-RU" dirty="0"/>
              <a:t>Может помочь продвинуть результаты </a:t>
            </a:r>
          </a:p>
          <a:p>
            <a:pPr lvl="1"/>
            <a:r>
              <a:rPr lang="ru-RU" dirty="0"/>
              <a:t>Имеет сеть обсуждения</a:t>
            </a:r>
          </a:p>
          <a:p>
            <a:r>
              <a:rPr lang="ru-RU" dirty="0"/>
              <a:t>Спорные моменты:</a:t>
            </a:r>
          </a:p>
          <a:p>
            <a:pPr lvl="1"/>
            <a:r>
              <a:rPr lang="ru-RU" dirty="0"/>
              <a:t>Зачем это эксперту? (вопросы создания и управления командами)</a:t>
            </a:r>
          </a:p>
          <a:p>
            <a:pPr lvl="1"/>
            <a:r>
              <a:rPr lang="ru-RU" dirty="0"/>
              <a:t>Можем ли мы работать с отсутствием единственного правильного ответа</a:t>
            </a:r>
          </a:p>
          <a:p>
            <a:pPr lvl="1"/>
            <a:r>
              <a:rPr lang="ru-RU" dirty="0"/>
              <a:t>Как отнесется окружение</a:t>
            </a:r>
          </a:p>
          <a:p>
            <a:pPr lvl="1"/>
            <a:r>
              <a:rPr lang="ru-RU" dirty="0"/>
              <a:t>Будет ли возможность публично показать результат</a:t>
            </a:r>
          </a:p>
          <a:p>
            <a:pPr lvl="1"/>
            <a:endParaRPr lang="ru-RU" dirty="0"/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39A72-EFC5-C049-8DBF-D852AF6C3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42B20-F42B-C14D-ACF1-A3150D498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81890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E5004-C25A-3047-84F8-3F502FB62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фотография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72DC3-DF47-A440-98A1-6F47666FB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Фотограф рассказывает о </a:t>
            </a:r>
          </a:p>
          <a:p>
            <a:pPr lvl="1"/>
            <a:r>
              <a:rPr lang="ru-RU" dirty="0"/>
              <a:t>Вариантах (!) композиции</a:t>
            </a:r>
          </a:p>
          <a:p>
            <a:pPr lvl="1"/>
            <a:r>
              <a:rPr lang="ru-RU" dirty="0"/>
              <a:t>Технических приемах</a:t>
            </a:r>
          </a:p>
          <a:p>
            <a:pPr lvl="1"/>
            <a:r>
              <a:rPr lang="ru-RU" dirty="0"/>
              <a:t>Терминах</a:t>
            </a:r>
          </a:p>
          <a:p>
            <a:pPr lvl="1"/>
            <a:r>
              <a:rPr lang="ru-RU" dirty="0"/>
              <a:t>Жанрах</a:t>
            </a:r>
          </a:p>
          <a:p>
            <a:r>
              <a:rPr lang="ru-RU" dirty="0"/>
              <a:t> ТРИЗ педагог</a:t>
            </a:r>
          </a:p>
          <a:p>
            <a:pPr lvl="1"/>
            <a:r>
              <a:rPr lang="ru-RU" dirty="0"/>
              <a:t>Развитие каждого компонента в будущем</a:t>
            </a:r>
          </a:p>
          <a:p>
            <a:pPr lvl="1"/>
            <a:r>
              <a:rPr lang="ru-RU" dirty="0"/>
              <a:t>Понимание над и под систем</a:t>
            </a:r>
          </a:p>
          <a:p>
            <a:pPr lvl="1"/>
            <a:r>
              <a:rPr lang="ru-RU" dirty="0"/>
              <a:t>Творческие работы через разрешение противоречий</a:t>
            </a:r>
          </a:p>
          <a:p>
            <a:pPr lvl="2"/>
            <a:r>
              <a:rPr lang="ru-RU" dirty="0"/>
              <a:t>Фото алфавит из других объектов, портреты без людей, движение в фотографии, комбинация противоположностей, фото-комикс – больше ограничений или разрушения стереотипов – интереснее работы</a:t>
            </a:r>
          </a:p>
          <a:p>
            <a:pPr lvl="1"/>
            <a:r>
              <a:rPr lang="ru-RU" dirty="0"/>
              <a:t>Фото для ТРИЗ</a:t>
            </a:r>
          </a:p>
          <a:p>
            <a:pPr lvl="2"/>
            <a:r>
              <a:rPr lang="ru-RU" dirty="0"/>
              <a:t>иллюстрации 9 </a:t>
            </a:r>
            <a:r>
              <a:rPr lang="ru-RU" dirty="0" err="1"/>
              <a:t>экранки</a:t>
            </a:r>
            <a:r>
              <a:rPr lang="ru-RU" dirty="0"/>
              <a:t>, переносы в природе и в технике, иллюстрации законов, картотека</a:t>
            </a:r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EDF5A-C9B9-1F4F-A5BC-F082420AD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23CDD-F8E2-EA42-877C-3FB9CD5D4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33006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89A22-E070-D14A-99E6-FF6E981AF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Маркетинг</a:t>
            </a:r>
            <a:endParaRPr lang="en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ED6D-CDE2-9B4A-B0DD-E97DF3B3E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Теория дается преподавателем Маркетинга как это бы делалось в любом вузе</a:t>
            </a:r>
          </a:p>
          <a:p>
            <a:r>
              <a:rPr lang="ru-RU" dirty="0"/>
              <a:t>Задания на маркетинговые исследования и рекламные акции и продвижения дается тоже им/ей, как заказчиком</a:t>
            </a:r>
          </a:p>
          <a:p>
            <a:endParaRPr lang="ru-RU" dirty="0"/>
          </a:p>
          <a:p>
            <a:r>
              <a:rPr lang="ru-RU" dirty="0"/>
              <a:t>ТРИЗ специалист от теории к практике:</a:t>
            </a:r>
          </a:p>
          <a:p>
            <a:r>
              <a:rPr lang="ru-RU" dirty="0"/>
              <a:t>Не стандартные решения </a:t>
            </a:r>
          </a:p>
          <a:p>
            <a:r>
              <a:rPr lang="ru-RU" dirty="0"/>
              <a:t>Поиск и решение противоречий</a:t>
            </a:r>
          </a:p>
          <a:p>
            <a:r>
              <a:rPr lang="ru-RU" dirty="0"/>
              <a:t>Анализ ресурсов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В университете есть свой бизнес инкубатор который является заказчиком</a:t>
            </a:r>
          </a:p>
          <a:p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C8689-AEEA-094D-9407-780B9E505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noProof="0"/>
              <a:t>10/2021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17F7C-A4F1-3A4A-BC4A-C7A41A2EF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Olga Eckardt, TRIZ Summit 2021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002987284"/>
      </p:ext>
    </p:extLst>
  </p:cSld>
  <p:clrMapOvr>
    <a:masterClrMapping/>
  </p:clrMapOvr>
</p:sld>
</file>

<file path=ppt/theme/theme1.xml><?xml version="1.0" encoding="utf-8"?>
<a:theme xmlns:a="http://schemas.openxmlformats.org/drawingml/2006/main" name="wilo">
  <a:themeElements>
    <a:clrScheme name="Wilo PPT 2012-07-26b">
      <a:dk1>
        <a:sysClr val="windowText" lastClr="000000"/>
      </a:dk1>
      <a:lt1>
        <a:sysClr val="window" lastClr="FFFFFF"/>
      </a:lt1>
      <a:dk2>
        <a:srgbClr val="505050"/>
      </a:dk2>
      <a:lt2>
        <a:srgbClr val="AAC800"/>
      </a:lt2>
      <a:accent1>
        <a:srgbClr val="009C82"/>
      </a:accent1>
      <a:accent2>
        <a:srgbClr val="505050"/>
      </a:accent2>
      <a:accent3>
        <a:srgbClr val="787878"/>
      </a:accent3>
      <a:accent4>
        <a:srgbClr val="FFB400"/>
      </a:accent4>
      <a:accent5>
        <a:srgbClr val="005ACD"/>
      </a:accent5>
      <a:accent6>
        <a:srgbClr val="F54100"/>
      </a:accent6>
      <a:hlink>
        <a:srgbClr val="000000"/>
      </a:hlink>
      <a:folHlink>
        <a:srgbClr val="000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180975" indent="-180975">
          <a:lnSpc>
            <a:spcPct val="110000"/>
          </a:lnSpc>
          <a:buClr>
            <a:schemeClr val="accent1"/>
          </a:buClr>
          <a:buFont typeface="Verdana" pitchFamily="34" charset="0"/>
          <a:buChar char="•"/>
          <a:defRPr sz="15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180975" indent="-180975">
          <a:lnSpc>
            <a:spcPct val="110000"/>
          </a:lnSpc>
          <a:buClr>
            <a:schemeClr val="accent1"/>
          </a:buClr>
          <a:buFont typeface="Verdana" pitchFamily="34" charset="0"/>
          <a:buChar char="•"/>
          <a:defRPr sz="15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WILO_PowerPoint_Master_2019-05-23_long.potx" id="{C4D3A0B4-7D2C-499A-98CC-7E5972186AB6}" vid="{97032622-645B-4E68-8F46-03E63DD4F8F8}"/>
    </a:ext>
  </a:extLst>
</a:theme>
</file>

<file path=ppt/theme/theme2.xml><?xml version="1.0" encoding="utf-8"?>
<a:theme xmlns:a="http://schemas.openxmlformats.org/drawingml/2006/main" name="Larissa">
  <a:themeElements>
    <a:clrScheme name="Wilo PPT 2012-07-26b">
      <a:dk1>
        <a:sysClr val="windowText" lastClr="000000"/>
      </a:dk1>
      <a:lt1>
        <a:sysClr val="window" lastClr="FFFFFF"/>
      </a:lt1>
      <a:dk2>
        <a:srgbClr val="505050"/>
      </a:dk2>
      <a:lt2>
        <a:srgbClr val="AAC800"/>
      </a:lt2>
      <a:accent1>
        <a:srgbClr val="009C82"/>
      </a:accent1>
      <a:accent2>
        <a:srgbClr val="505050"/>
      </a:accent2>
      <a:accent3>
        <a:srgbClr val="787878"/>
      </a:accent3>
      <a:accent4>
        <a:srgbClr val="FFB400"/>
      </a:accent4>
      <a:accent5>
        <a:srgbClr val="005ACD"/>
      </a:accent5>
      <a:accent6>
        <a:srgbClr val="F54100"/>
      </a:accent6>
      <a:hlink>
        <a:srgbClr val="000000"/>
      </a:hlink>
      <a:folHlink>
        <a:srgbClr val="000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Wilo PPT 2012-07-26b">
      <a:dk1>
        <a:sysClr val="windowText" lastClr="000000"/>
      </a:dk1>
      <a:lt1>
        <a:sysClr val="window" lastClr="FFFFFF"/>
      </a:lt1>
      <a:dk2>
        <a:srgbClr val="505050"/>
      </a:dk2>
      <a:lt2>
        <a:srgbClr val="AAC800"/>
      </a:lt2>
      <a:accent1>
        <a:srgbClr val="009C82"/>
      </a:accent1>
      <a:accent2>
        <a:srgbClr val="505050"/>
      </a:accent2>
      <a:accent3>
        <a:srgbClr val="787878"/>
      </a:accent3>
      <a:accent4>
        <a:srgbClr val="FFB400"/>
      </a:accent4>
      <a:accent5>
        <a:srgbClr val="005ACD"/>
      </a:accent5>
      <a:accent6>
        <a:srgbClr val="F54100"/>
      </a:accent6>
      <a:hlink>
        <a:srgbClr val="000000"/>
      </a:hlink>
      <a:folHlink>
        <a:srgbClr val="000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Wilo PowerPoint Master_long</Template>
  <TotalTime>11830</TotalTime>
  <Words>595</Words>
  <Application>Microsoft Office PowerPoint</Application>
  <PresentationFormat>Произвольный</PresentationFormat>
  <Paragraphs>109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Verdana</vt:lpstr>
      <vt:lpstr>wilo</vt:lpstr>
      <vt:lpstr>Презентация PowerPoint</vt:lpstr>
      <vt:lpstr>Проблема</vt:lpstr>
      <vt:lpstr>ТРИЗа должно быть много чтобы… мало чтобы…</vt:lpstr>
      <vt:lpstr>Успех в вовлечении</vt:lpstr>
      <vt:lpstr>Тандемы в общеобразовательных предметах</vt:lpstr>
      <vt:lpstr>Университеты</vt:lpstr>
      <vt:lpstr>Работа в паре – эксперт и ТРИЗ специалист</vt:lpstr>
      <vt:lpstr>Пример фотография</vt:lpstr>
      <vt:lpstr>Маркетинг</vt:lpstr>
      <vt:lpstr>Невозможно воспитывать ребенка и воспитать взрослого</vt:lpstr>
      <vt:lpstr>Презентация PowerPoint</vt:lpstr>
    </vt:vector>
  </TitlesOfParts>
  <Company>Wilo 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Eckardt Olga</dc:creator>
  <cp:lastModifiedBy>Рубина Наталия</cp:lastModifiedBy>
  <cp:revision>14</cp:revision>
  <dcterms:created xsi:type="dcterms:W3CDTF">2021-10-12T08:28:24Z</dcterms:created>
  <dcterms:modified xsi:type="dcterms:W3CDTF">2021-10-21T14:40:20Z</dcterms:modified>
</cp:coreProperties>
</file>