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  <p:sldMasterId id="2147483676" r:id="rId2"/>
    <p:sldMasterId id="2147483663" r:id="rId3"/>
  </p:sldMasterIdLst>
  <p:notesMasterIdLst>
    <p:notesMasterId r:id="rId9"/>
  </p:notesMasterIdLst>
  <p:handoutMasterIdLst>
    <p:handoutMasterId r:id="rId10"/>
  </p:handoutMasterIdLst>
  <p:sldIdLst>
    <p:sldId id="256" r:id="rId4"/>
    <p:sldId id="276" r:id="rId5"/>
    <p:sldId id="257" r:id="rId6"/>
    <p:sldId id="278" r:id="rId7"/>
    <p:sldId id="259" r:id="rId8"/>
  </p:sldIdLst>
  <p:sldSz cx="6858000" cy="5143500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736" userDrawn="1">
          <p15:clr>
            <a:srgbClr val="A4A3A4"/>
          </p15:clr>
        </p15:guide>
        <p15:guide id="2" pos="1477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281A6"/>
    <a:srgbClr val="00B230"/>
    <a:srgbClr val="F44C2A"/>
    <a:srgbClr val="1669EF"/>
    <a:srgbClr val="133C41"/>
    <a:srgbClr val="FEFEFE"/>
    <a:srgbClr val="F5F5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D27102A9-8310-4765-A935-A1911B00CA55}" styleName="Светлый стиль 1 - акцент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41" autoAdjust="0"/>
    <p:restoredTop sz="94621" autoAdjust="0"/>
  </p:normalViewPr>
  <p:slideViewPr>
    <p:cSldViewPr snapToGrid="0">
      <p:cViewPr varScale="1">
        <p:scale>
          <a:sx n="150" d="100"/>
          <a:sy n="150" d="100"/>
        </p:scale>
        <p:origin x="1710" y="126"/>
      </p:cViewPr>
      <p:guideLst>
        <p:guide orient="horz" pos="16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88" d="100"/>
          <a:sy n="88" d="100"/>
        </p:scale>
        <p:origin x="2964" y="66"/>
      </p:cViewPr>
      <p:guideLst>
        <p:guide orient="horz" pos="2736"/>
        <p:guide pos="1477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presProps" Target="presProps.xml"/><Relationship Id="rId5" Type="http://schemas.openxmlformats.org/officeDocument/2006/relationships/slide" Target="slides/slide2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DC14FC-A894-4869-A797-1EC82735D106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CD33E97-F2BE-44DB-A57D-0C85E2CBF50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77781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F99C05-63F9-4248-8E20-3ACD9DF9DE7F}" type="datetimeFigureOut">
              <a:rPr lang="en-US" smtClean="0"/>
              <a:t>8/18/2021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874FABB-6DBE-47C4-B626-20167906F47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8640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jpeg"/><Relationship Id="rId5" Type="http://schemas.openxmlformats.org/officeDocument/2006/relationships/image" Target="../media/image4.emf"/><Relationship Id="rId4" Type="http://schemas.openxmlformats.org/officeDocument/2006/relationships/image" Target="../media/image3.emf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jpeg"/><Relationship Id="rId4" Type="http://schemas.openxmlformats.org/officeDocument/2006/relationships/image" Target="../media/image4.emf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036"/>
          <a:stretch/>
        </p:blipFill>
        <p:spPr>
          <a:xfrm>
            <a:off x="105450" y="-313932"/>
            <a:ext cx="1996196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C143BA3E-52CB-5646-B7DC-BAF96CB30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867A3F1-3A72-4A89-B097-019CF3129FD4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9793" y="4671729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39780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079500"/>
            <a:ext cx="2989658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endParaRPr lang="en-US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001310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21769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is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1" hasCustomPrompt="1"/>
          </p:nvPr>
        </p:nvSpPr>
        <p:spPr>
          <a:xfrm>
            <a:off x="4000500" y="0"/>
            <a:ext cx="2857500" cy="4819650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cxnSp>
        <p:nvCxnSpPr>
          <p:cNvPr id="7" name="Straight Connector 6"/>
          <p:cNvCxnSpPr/>
          <p:nvPr userDrawn="1"/>
        </p:nvCxnSpPr>
        <p:spPr>
          <a:xfrm>
            <a:off x="220807" y="716437"/>
            <a:ext cx="3166522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 Placeholder 13"/>
          <p:cNvSpPr>
            <a:spLocks noGrp="1"/>
          </p:cNvSpPr>
          <p:nvPr>
            <p:ph type="body" sz="quarter" idx="12" hasCustomPrompt="1"/>
          </p:nvPr>
        </p:nvSpPr>
        <p:spPr>
          <a:xfrm>
            <a:off x="267891" y="1092491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3" hasCustomPrompt="1"/>
          </p:nvPr>
        </p:nvSpPr>
        <p:spPr>
          <a:xfrm>
            <a:off x="533229" y="1092491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one title here</a:t>
            </a:r>
          </a:p>
        </p:txBody>
      </p:sp>
      <p:sp>
        <p:nvSpPr>
          <p:cNvPr id="21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267891" y="4120134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2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267891" y="1698020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3" name="Text Placeholder 13"/>
          <p:cNvSpPr>
            <a:spLocks noGrp="1"/>
          </p:cNvSpPr>
          <p:nvPr>
            <p:ph type="body" sz="quarter" idx="16" hasCustomPrompt="1"/>
          </p:nvPr>
        </p:nvSpPr>
        <p:spPr>
          <a:xfrm>
            <a:off x="267891" y="2303549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4" name="Text Placeholder 13"/>
          <p:cNvSpPr>
            <a:spLocks noGrp="1"/>
          </p:cNvSpPr>
          <p:nvPr>
            <p:ph type="body" sz="quarter" idx="17" hasCustomPrompt="1"/>
          </p:nvPr>
        </p:nvSpPr>
        <p:spPr>
          <a:xfrm>
            <a:off x="267891" y="2909078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5" name="Text Placeholder 13"/>
          <p:cNvSpPr>
            <a:spLocks noGrp="1"/>
          </p:cNvSpPr>
          <p:nvPr>
            <p:ph type="body" sz="quarter" idx="18" hasCustomPrompt="1"/>
          </p:nvPr>
        </p:nvSpPr>
        <p:spPr>
          <a:xfrm>
            <a:off x="267891" y="3514607"/>
            <a:ext cx="267462" cy="356616"/>
          </a:xfr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anchor="ctr">
            <a:normAutofit/>
          </a:bodyPr>
          <a:lstStyle>
            <a:lvl1pPr marL="0" indent="0" algn="ctr">
              <a:buNone/>
              <a:defRPr sz="1050" b="1">
                <a:solidFill>
                  <a:srgbClr val="1281A6"/>
                </a:solidFill>
                <a:latin typeface="+mj-lt"/>
              </a:defRPr>
            </a:lvl1pPr>
            <a:lvl2pPr marL="342900" indent="0">
              <a:buNone/>
              <a:defRPr>
                <a:latin typeface="+mj-lt"/>
              </a:defRPr>
            </a:lvl2pPr>
            <a:lvl3pPr marL="685800" indent="0">
              <a:buNone/>
              <a:defRPr>
                <a:latin typeface="+mj-lt"/>
              </a:defRPr>
            </a:lvl3pPr>
            <a:lvl4pPr marL="1028700" indent="0">
              <a:buNone/>
              <a:defRPr>
                <a:latin typeface="+mj-lt"/>
              </a:defRPr>
            </a:lvl4pPr>
            <a:lvl5pPr marL="1371600" indent="0">
              <a:buFont typeface="Arial" panose="020B0604020202020204" pitchFamily="34" charset="0"/>
              <a:buNone/>
              <a:defRPr>
                <a:latin typeface="+mj-lt"/>
              </a:defRPr>
            </a:lvl5pPr>
          </a:lstStyle>
          <a:p>
            <a:pPr lvl="0"/>
            <a:r>
              <a:rPr lang="en-US" dirty="0"/>
              <a:t>#</a:t>
            </a:r>
          </a:p>
        </p:txBody>
      </p:sp>
      <p:sp>
        <p:nvSpPr>
          <p:cNvPr id="26" name="Text Placeholder 19"/>
          <p:cNvSpPr>
            <a:spLocks noGrp="1"/>
          </p:cNvSpPr>
          <p:nvPr>
            <p:ph type="body" sz="quarter" idx="19" hasCustomPrompt="1"/>
          </p:nvPr>
        </p:nvSpPr>
        <p:spPr>
          <a:xfrm>
            <a:off x="533229" y="1697608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TWO title here</a:t>
            </a:r>
          </a:p>
        </p:txBody>
      </p:sp>
      <p:sp>
        <p:nvSpPr>
          <p:cNvPr id="27" name="Text Placeholder 19"/>
          <p:cNvSpPr>
            <a:spLocks noGrp="1"/>
          </p:cNvSpPr>
          <p:nvPr>
            <p:ph type="body" sz="quarter" idx="20" hasCustomPrompt="1"/>
          </p:nvPr>
        </p:nvSpPr>
        <p:spPr>
          <a:xfrm>
            <a:off x="533229" y="2302725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Please put section THREE title here</a:t>
            </a:r>
          </a:p>
        </p:txBody>
      </p:sp>
      <p:sp>
        <p:nvSpPr>
          <p:cNvPr id="28" name="Text Placeholder 19"/>
          <p:cNvSpPr>
            <a:spLocks noGrp="1"/>
          </p:cNvSpPr>
          <p:nvPr>
            <p:ph type="body" sz="quarter" idx="21" hasCustomPrompt="1"/>
          </p:nvPr>
        </p:nvSpPr>
        <p:spPr>
          <a:xfrm>
            <a:off x="533229" y="2907842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…</a:t>
            </a:r>
          </a:p>
        </p:txBody>
      </p:sp>
      <p:sp>
        <p:nvSpPr>
          <p:cNvPr id="29" name="Text Placeholder 19"/>
          <p:cNvSpPr>
            <a:spLocks noGrp="1"/>
          </p:cNvSpPr>
          <p:nvPr>
            <p:ph type="body" sz="quarter" idx="22" hasCustomPrompt="1"/>
          </p:nvPr>
        </p:nvSpPr>
        <p:spPr>
          <a:xfrm>
            <a:off x="533229" y="3512959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And delete</a:t>
            </a:r>
          </a:p>
        </p:txBody>
      </p:sp>
      <p:sp>
        <p:nvSpPr>
          <p:cNvPr id="30" name="Text Placeholder 19"/>
          <p:cNvSpPr>
            <a:spLocks noGrp="1"/>
          </p:cNvSpPr>
          <p:nvPr>
            <p:ph type="body" sz="quarter" idx="23" hasCustomPrompt="1"/>
          </p:nvPr>
        </p:nvSpPr>
        <p:spPr>
          <a:xfrm>
            <a:off x="533229" y="4118077"/>
            <a:ext cx="2724321" cy="356616"/>
          </a:xfrm>
          <a:ln w="19050">
            <a:solidFill>
              <a:srgbClr val="F5F5F5"/>
            </a:solidFill>
          </a:ln>
        </p:spPr>
        <p:txBody>
          <a:bodyPr lIns="108000" anchor="ctr"/>
          <a:lstStyle>
            <a:lvl1pPr marL="0" indent="0">
              <a:buNone/>
              <a:defRPr b="1" i="0" cap="all" spc="150" baseline="0">
                <a:latin typeface="+mn-lt"/>
              </a:defRPr>
            </a:lvl1pPr>
            <a:lvl5pPr marL="1585913" indent="-214313">
              <a:buFont typeface="Arial" panose="020B0604020202020204" pitchFamily="34" charset="0"/>
              <a:buChar char="•"/>
              <a:defRPr/>
            </a:lvl5pPr>
          </a:lstStyle>
          <a:p>
            <a:pPr lvl="0"/>
            <a:r>
              <a:rPr lang="en-US" dirty="0"/>
              <a:t>The extras</a:t>
            </a:r>
          </a:p>
        </p:txBody>
      </p:sp>
    </p:spTree>
    <p:extLst>
      <p:ext uri="{BB962C8B-B14F-4D97-AF65-F5344CB8AC3E}">
        <p14:creationId xmlns:p14="http://schemas.microsoft.com/office/powerpoint/2010/main" val="40070829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 - R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505421" y="1780395"/>
            <a:ext cx="2989658" cy="2696355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2" hasCustomPrompt="1"/>
          </p:nvPr>
        </p:nvSpPr>
        <p:spPr>
          <a:xfrm>
            <a:off x="505420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505420" y="1437495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  <p:sp>
        <p:nvSpPr>
          <p:cNvPr id="13" name="Rectangle 12"/>
          <p:cNvSpPr/>
          <p:nvPr userDrawn="1"/>
        </p:nvSpPr>
        <p:spPr>
          <a:xfrm>
            <a:off x="4000500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4" name="Oval 13"/>
          <p:cNvSpPr/>
          <p:nvPr userDrawn="1"/>
        </p:nvSpPr>
        <p:spPr>
          <a:xfrm>
            <a:off x="46716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5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48051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</p:spTree>
    <p:extLst>
      <p:ext uri="{BB962C8B-B14F-4D97-AF65-F5344CB8AC3E}">
        <p14:creationId xmlns:p14="http://schemas.microsoft.com/office/powerpoint/2010/main" val="215867030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0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ersonal Profi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360241" y="1780395"/>
            <a:ext cx="2995018" cy="2696355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360241" y="1079500"/>
            <a:ext cx="2989660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Please put name here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-1" y="1"/>
            <a:ext cx="2857501" cy="4826639"/>
          </a:xfrm>
          <a:prstGeom prst="rect">
            <a:avLst/>
          </a:prstGeom>
          <a:solidFill>
            <a:srgbClr val="1281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0" name="Oval 9"/>
          <p:cNvSpPr/>
          <p:nvPr userDrawn="1"/>
        </p:nvSpPr>
        <p:spPr>
          <a:xfrm>
            <a:off x="671179" y="1403226"/>
            <a:ext cx="1515140" cy="2020186"/>
          </a:xfrm>
          <a:prstGeom prst="ellipse">
            <a:avLst/>
          </a:prstGeom>
          <a:noFill/>
          <a:ln w="19050"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12" name="Picture Placeholder 11"/>
          <p:cNvSpPr>
            <a:spLocks noGrp="1"/>
          </p:cNvSpPr>
          <p:nvPr>
            <p:ph type="pic" sz="quarter" idx="14" hasCustomPrompt="1"/>
          </p:nvPr>
        </p:nvSpPr>
        <p:spPr>
          <a:xfrm>
            <a:off x="804671" y="1581215"/>
            <a:ext cx="1248156" cy="1664208"/>
          </a:xfrm>
          <a:prstGeom prst="ellipse">
            <a:avLst/>
          </a:prstGeom>
        </p:spPr>
        <p:txBody>
          <a:bodyPr anchor="ctr"/>
          <a:lstStyle>
            <a:lvl1pPr marL="0" indent="0" algn="ctr">
              <a:buNone/>
              <a:defRPr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INSERT PHOTO HERE</a:t>
            </a:r>
          </a:p>
        </p:txBody>
      </p:sp>
      <p:sp>
        <p:nvSpPr>
          <p:cNvPr id="13" name="Text Placeholder 4"/>
          <p:cNvSpPr>
            <a:spLocks noGrp="1"/>
          </p:cNvSpPr>
          <p:nvPr>
            <p:ph type="body" sz="quarter" idx="15" hasCustomPrompt="1"/>
          </p:nvPr>
        </p:nvSpPr>
        <p:spPr>
          <a:xfrm>
            <a:off x="3360241" y="1437495"/>
            <a:ext cx="2995157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675" b="1" i="1" cap="none" spc="75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en-US" dirty="0"/>
              <a:t>Please put title here</a:t>
            </a:r>
          </a:p>
        </p:txBody>
      </p:sp>
    </p:spTree>
    <p:extLst>
      <p:ext uri="{BB962C8B-B14F-4D97-AF65-F5344CB8AC3E}">
        <p14:creationId xmlns:p14="http://schemas.microsoft.com/office/powerpoint/2010/main" val="1742482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1800" userDrawn="1">
          <p15:clr>
            <a:srgbClr val="FBAE40"/>
          </p15:clr>
        </p15:guide>
        <p15:guide id="2" orient="horz" pos="152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902523"/>
            <a:ext cx="6322219" cy="33972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350"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at nisi et, </a:t>
            </a:r>
            <a:r>
              <a:rPr lang="en-US" dirty="0" err="1"/>
              <a:t>varius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lectus</a:t>
            </a:r>
            <a:r>
              <a:rPr lang="en-US" dirty="0"/>
              <a:t>. </a:t>
            </a:r>
            <a:r>
              <a:rPr lang="en-US" dirty="0" err="1"/>
              <a:t>Fusce</a:t>
            </a:r>
            <a:r>
              <a:rPr lang="en-US" dirty="0"/>
              <a:t> </a:t>
            </a:r>
            <a:r>
              <a:rPr lang="en-US" dirty="0" err="1"/>
              <a:t>fermentum</a:t>
            </a:r>
            <a:r>
              <a:rPr lang="en-US" dirty="0"/>
              <a:t> </a:t>
            </a:r>
            <a:r>
              <a:rPr lang="en-US" dirty="0" err="1"/>
              <a:t>bibendum</a:t>
            </a:r>
            <a:r>
              <a:rPr lang="en-US" dirty="0"/>
              <a:t> </a:t>
            </a:r>
            <a:r>
              <a:rPr lang="en-US" dirty="0" err="1"/>
              <a:t>varius</a:t>
            </a:r>
            <a:r>
              <a:rPr lang="en-US" dirty="0"/>
              <a:t>. </a:t>
            </a:r>
            <a:r>
              <a:rPr lang="en-US" dirty="0" err="1"/>
              <a:t>Pellentesque</a:t>
            </a:r>
            <a:r>
              <a:rPr lang="en-US" dirty="0"/>
              <a:t> habitant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tristique</a:t>
            </a:r>
            <a:r>
              <a:rPr lang="en-US" dirty="0"/>
              <a:t> </a:t>
            </a:r>
            <a:r>
              <a:rPr lang="en-US" dirty="0" err="1"/>
              <a:t>senectus</a:t>
            </a:r>
            <a:r>
              <a:rPr lang="en-US" dirty="0"/>
              <a:t> et </a:t>
            </a:r>
            <a:r>
              <a:rPr lang="en-US" dirty="0" err="1"/>
              <a:t>netus</a:t>
            </a:r>
            <a:r>
              <a:rPr lang="en-US" dirty="0"/>
              <a:t> et </a:t>
            </a:r>
            <a:r>
              <a:rPr lang="en-US" dirty="0" err="1"/>
              <a:t>malesuada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fames ac </a:t>
            </a:r>
            <a:r>
              <a:rPr lang="en-US" dirty="0" err="1"/>
              <a:t>turpis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.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7854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>
              <a:defRPr>
                <a:solidFill>
                  <a:schemeClr val="bg1"/>
                </a:solidFill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9" y="1079500"/>
            <a:ext cx="2989661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864038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ntent on Color 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ontent Placeholder 14"/>
          <p:cNvSpPr>
            <a:spLocks noGrp="1"/>
          </p:cNvSpPr>
          <p:nvPr>
            <p:ph sz="quarter" idx="16" hasCustomPrompt="1"/>
          </p:nvPr>
        </p:nvSpPr>
        <p:spPr>
          <a:xfrm>
            <a:off x="845381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5" name="Title Placeholder 3"/>
          <p:cNvSpPr>
            <a:spLocks noGrp="1"/>
          </p:cNvSpPr>
          <p:nvPr>
            <p:ph type="body" sz="quarter" idx="11" hasCustomPrompt="1"/>
          </p:nvPr>
        </p:nvSpPr>
        <p:spPr>
          <a:xfrm>
            <a:off x="4301813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4" name="Title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2573597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body" sz="quarter" idx="12" hasCustomPrompt="1"/>
          </p:nvPr>
        </p:nvSpPr>
        <p:spPr>
          <a:xfrm>
            <a:off x="845381" y="799672"/>
            <a:ext cx="1728216" cy="438912"/>
          </a:xfrm>
          <a:solidFill>
            <a:schemeClr val="bg1"/>
          </a:solidFill>
          <a:ln>
            <a:solidFill>
              <a:schemeClr val="bg1"/>
            </a:solidFill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/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6" name="Content Placeholder 14"/>
          <p:cNvSpPr>
            <a:spLocks noGrp="1"/>
          </p:cNvSpPr>
          <p:nvPr>
            <p:ph sz="quarter" idx="17" hasCustomPrompt="1"/>
          </p:nvPr>
        </p:nvSpPr>
        <p:spPr>
          <a:xfrm>
            <a:off x="4301813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  <p:sp>
        <p:nvSpPr>
          <p:cNvPr id="17" name="Content Placeholder 14"/>
          <p:cNvSpPr>
            <a:spLocks noGrp="1"/>
          </p:cNvSpPr>
          <p:nvPr>
            <p:ph sz="quarter" idx="18" hasCustomPrompt="1"/>
          </p:nvPr>
        </p:nvSpPr>
        <p:spPr>
          <a:xfrm>
            <a:off x="2573597" y="1238584"/>
            <a:ext cx="1728216" cy="2903538"/>
          </a:xfrm>
          <a:ln>
            <a:solidFill>
              <a:schemeClr val="bg1"/>
            </a:solidFill>
          </a:ln>
        </p:spPr>
        <p:txBody>
          <a:bodyPr vert="horz" lIns="182880" tIns="274320" rIns="182880" bIns="274320" rtlCol="0">
            <a:normAutofit/>
          </a:bodyPr>
          <a:lstStyle>
            <a:lvl1pPr>
              <a:defRPr lang="en-US" sz="750" dirty="0" smtClean="0">
                <a:solidFill>
                  <a:schemeClr val="bg1"/>
                </a:solidFill>
              </a:defRPr>
            </a:lvl1pPr>
            <a:lvl2pPr>
              <a:defRPr lang="en-US" sz="750" dirty="0" smtClean="0">
                <a:solidFill>
                  <a:schemeClr val="bg1"/>
                </a:solidFill>
              </a:defRPr>
            </a:lvl2pPr>
            <a:lvl3pPr>
              <a:defRPr lang="en-US" sz="750" dirty="0" smtClean="0">
                <a:solidFill>
                  <a:schemeClr val="bg1"/>
                </a:solidFill>
              </a:defRPr>
            </a:lvl3pPr>
            <a:lvl4pPr>
              <a:defRPr lang="en-US" sz="750" dirty="0" smtClean="0">
                <a:solidFill>
                  <a:schemeClr val="bg1"/>
                </a:solidFill>
              </a:defRPr>
            </a:lvl4pPr>
            <a:lvl5pPr>
              <a:defRPr lang="en-US" sz="750" dirty="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</a:p>
          <a:p>
            <a:pPr lvl="0"/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1773717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Quote - EPAM Blu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 Placeholder 8"/>
          <p:cNvSpPr>
            <a:spLocks noGrp="1"/>
          </p:cNvSpPr>
          <p:nvPr>
            <p:ph type="body" sz="quarter" idx="10" hasCustomPrompt="1"/>
          </p:nvPr>
        </p:nvSpPr>
        <p:spPr>
          <a:xfrm>
            <a:off x="1335715" y="2098360"/>
            <a:ext cx="4186570" cy="587388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ts val="1800"/>
              </a:lnSpc>
              <a:buNone/>
              <a:defRPr sz="1200">
                <a:solidFill>
                  <a:schemeClr val="bg1"/>
                </a:solidFill>
                <a:latin typeface="+mj-lt"/>
              </a:defRPr>
            </a:lvl1pPr>
            <a:lvl2pPr marL="342900" indent="0">
              <a:buNone/>
              <a:defRPr sz="1200">
                <a:latin typeface="+mj-lt"/>
              </a:defRPr>
            </a:lvl2pPr>
            <a:lvl3pPr marL="685800" indent="0">
              <a:buNone/>
              <a:defRPr sz="1200">
                <a:latin typeface="+mj-lt"/>
              </a:defRPr>
            </a:lvl3pPr>
            <a:lvl4pPr marL="1028700" indent="0">
              <a:buNone/>
              <a:defRPr sz="1200">
                <a:latin typeface="+mj-lt"/>
              </a:defRPr>
            </a:lvl4pPr>
            <a:lvl5pPr marL="1371600" indent="0">
              <a:buNone/>
              <a:defRPr sz="1200">
                <a:latin typeface="+mj-lt"/>
              </a:defRPr>
            </a:lvl5pPr>
          </a:lstStyle>
          <a:p>
            <a:pPr algn="ctr">
              <a:lnSpc>
                <a:spcPts val="2400"/>
              </a:lnSpc>
            </a:pP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Please add call out or quote here</a:t>
            </a:r>
            <a:br>
              <a:rPr lang="en-US" sz="1200" baseline="0" dirty="0">
                <a:solidFill>
                  <a:schemeClr val="bg1"/>
                </a:solidFill>
                <a:latin typeface="+mj-lt"/>
              </a:rPr>
            </a:b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consectetur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adipiscing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elit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Sed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nec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gravida,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dapibus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turpis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porttitor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tincidunt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nibh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Orci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varius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natoque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penatibus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et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magnis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dis parturient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montes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nascetur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ridiculus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mus.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eget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enim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mauris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Vivamus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sit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amet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congue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nunc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posuere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rutrum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Pellentesque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quis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justo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Phasellus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bibendum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vehicula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sem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id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ornare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. Nam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commodo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ac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purus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porta.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Proin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condimentum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lectus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leo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, in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lacinia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diam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</a:t>
            </a:r>
            <a:r>
              <a:rPr lang="en-US" sz="1200" baseline="0" dirty="0" err="1">
                <a:solidFill>
                  <a:schemeClr val="bg1"/>
                </a:solidFill>
                <a:latin typeface="+mj-lt"/>
              </a:rPr>
              <a:t>placerat</a:t>
            </a:r>
            <a:r>
              <a:rPr lang="en-US" sz="1200" baseline="0" dirty="0">
                <a:solidFill>
                  <a:schemeClr val="bg1"/>
                </a:solidFill>
                <a:latin typeface="+mj-lt"/>
              </a:rPr>
              <a:t> convallis. </a:t>
            </a:r>
            <a:endParaRPr lang="en-US" sz="1200" b="1" spc="150" baseline="0" dirty="0">
              <a:solidFill>
                <a:schemeClr val="bg1"/>
              </a:solidFill>
              <a:latin typeface="+mj-lt"/>
              <a:ea typeface="Calibri" charset="0"/>
              <a:cs typeface="Calibri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>
            <a:off x="1" y="-122440"/>
            <a:ext cx="1161152" cy="11874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 userDrawn="1"/>
        </p:nvPicPr>
        <p:blipFill rotWithShape="1">
          <a:blip r:embed="rId2" cstate="email">
            <a:alphaModFix amt="16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63049" r="42496"/>
          <a:stretch/>
        </p:blipFill>
        <p:spPr>
          <a:xfrm rot="10800000">
            <a:off x="5696848" y="3681860"/>
            <a:ext cx="1161152" cy="1187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10667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524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51431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ver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F1630F5B-F2F8-2949-A2C3-748AC6ED21F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7FC8478E-21D0-4B90-9D33-37FC0E27AEF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169524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aseStud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03040C60-A39E-8442-A520-BA092303AC98}"/>
              </a:ext>
            </a:extLst>
          </p:cNvPr>
          <p:cNvCxnSpPr/>
          <p:nvPr userDrawn="1"/>
        </p:nvCxnSpPr>
        <p:spPr>
          <a:xfrm flipV="1">
            <a:off x="4489848" y="703219"/>
            <a:ext cx="0" cy="4123421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Picture Placeholder 8">
            <a:extLst>
              <a:ext uri="{FF2B5EF4-FFF2-40B4-BE49-F238E27FC236}">
                <a16:creationId xmlns:a16="http://schemas.microsoft.com/office/drawing/2014/main" id="{21FF28FE-B84E-5D44-B6A6-4B55087B1239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0" y="711727"/>
            <a:ext cx="4489848" cy="408999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en-US" dirty="0"/>
              <a:t>Please add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7" name="Shape 920">
            <a:extLst>
              <a:ext uri="{FF2B5EF4-FFF2-40B4-BE49-F238E27FC236}">
                <a16:creationId xmlns:a16="http://schemas.microsoft.com/office/drawing/2014/main" id="{D1A5E50C-7A92-6F49-870C-2507B203D755}"/>
              </a:ext>
            </a:extLst>
          </p:cNvPr>
          <p:cNvSpPr/>
          <p:nvPr userDrawn="1"/>
        </p:nvSpPr>
        <p:spPr>
          <a:xfrm>
            <a:off x="4489848" y="711727"/>
            <a:ext cx="2368152" cy="518593"/>
          </a:xfrm>
          <a:prstGeom prst="rect">
            <a:avLst/>
          </a:prstGeom>
          <a:solidFill>
            <a:srgbClr val="1281A6"/>
          </a:solidFill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21431" rIns="0" bIns="21431" anchor="ctr">
            <a:noAutofit/>
          </a:bodyPr>
          <a:lstStyle/>
          <a:p>
            <a:pPr marR="17860" indent="17860" algn="ctr" defTabSz="232175">
              <a:lnSpc>
                <a:spcPct val="90000"/>
              </a:lnSpc>
              <a:defRPr sz="2800" cap="all">
                <a:solidFill>
                  <a:srgbClr val="FFFFFF"/>
                </a:solidFill>
                <a:latin typeface="Oswald DemiBold"/>
                <a:ea typeface="Oswald DemiBold"/>
                <a:cs typeface="Oswald DemiBold"/>
                <a:sym typeface="Oswald DemiBold"/>
              </a:defRPr>
            </a:pPr>
            <a:endParaRPr sz="900" b="1" kern="0" cap="all" spc="75" dirty="0">
              <a:solidFill>
                <a:srgbClr val="FFFFFF"/>
              </a:solidFill>
              <a:latin typeface="Calibri" charset="0"/>
              <a:ea typeface="Calibri" charset="0"/>
              <a:cs typeface="Calibri" charset="0"/>
              <a:sym typeface="Oswald DemiBold"/>
            </a:endParaRPr>
          </a:p>
        </p:txBody>
      </p:sp>
      <p:sp>
        <p:nvSpPr>
          <p:cNvPr id="9" name="Title Placeholder 1">
            <a:extLst>
              <a:ext uri="{FF2B5EF4-FFF2-40B4-BE49-F238E27FC236}">
                <a16:creationId xmlns:a16="http://schemas.microsoft.com/office/drawing/2014/main" id="{D86B7237-6AD3-844E-9A6E-C3E0C1013AD4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4489847" y="769496"/>
            <a:ext cx="2368153" cy="438912"/>
          </a:xfrm>
          <a:noFill/>
          <a:ln>
            <a:noFill/>
          </a:ln>
        </p:spPr>
        <p:txBody>
          <a:bodyPr wrap="none" lIns="91440" tIns="0" rIns="91440" bIns="0" anchor="ctr">
            <a:noAutofit/>
          </a:bodyPr>
          <a:lstStyle>
            <a:lvl1pPr marL="0" indent="0" algn="ctr">
              <a:buNone/>
              <a:defRPr sz="900" b="1" i="0" cap="all" spc="150" baseline="0">
                <a:solidFill>
                  <a:schemeClr val="bg1"/>
                </a:solidFill>
              </a:defRPr>
            </a:lvl1pPr>
            <a:lvl2pPr marL="342900" indent="0">
              <a:buNone/>
              <a:defRPr b="1" i="0" cap="all" spc="150" baseline="0"/>
            </a:lvl2pPr>
            <a:lvl3pPr marL="685800" indent="0">
              <a:buNone/>
              <a:defRPr b="1" i="0" cap="all" spc="150" baseline="0"/>
            </a:lvl3pPr>
            <a:lvl4pPr marL="1028700" indent="0">
              <a:buNone/>
              <a:defRPr b="1" i="0" cap="all" spc="150" baseline="0"/>
            </a:lvl4pPr>
            <a:lvl5pPr marL="1371600" indent="0">
              <a:buFont typeface="Arial" panose="020B0604020202020204" pitchFamily="34" charset="0"/>
              <a:buNone/>
              <a:defRPr b="1" i="0" cap="all" spc="150" baseline="0"/>
            </a:lvl5pPr>
          </a:lstStyle>
          <a:p>
            <a:pPr lvl="0"/>
            <a:r>
              <a:rPr lang="en-US" dirty="0"/>
              <a:t>ADD TITILE HERE</a:t>
            </a:r>
          </a:p>
        </p:txBody>
      </p:sp>
      <p:sp>
        <p:nvSpPr>
          <p:cNvPr id="10" name="Content Placeholder 5">
            <a:extLst>
              <a:ext uri="{FF2B5EF4-FFF2-40B4-BE49-F238E27FC236}">
                <a16:creationId xmlns:a16="http://schemas.microsoft.com/office/drawing/2014/main" id="{94328E10-B013-0A4C-A50C-6D1D6CFD70B7}"/>
              </a:ext>
            </a:extLst>
          </p:cNvPr>
          <p:cNvSpPr>
            <a:spLocks noGrp="1"/>
          </p:cNvSpPr>
          <p:nvPr>
            <p:ph sz="quarter" idx="10" hasCustomPrompt="1"/>
          </p:nvPr>
        </p:nvSpPr>
        <p:spPr>
          <a:xfrm>
            <a:off x="4644910" y="1772289"/>
            <a:ext cx="1992284" cy="3054350"/>
          </a:xfrm>
        </p:spPr>
        <p:txBody>
          <a:bodyPr/>
          <a:lstStyle>
            <a:lvl1pPr marL="0" marR="0" indent="0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None/>
              <a:tabLst/>
              <a:defRPr sz="675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  <a:p>
            <a:pPr marL="128588" marR="0" lvl="0" indent="-128588" algn="l" defTabSz="685800" rtl="0" eaLnBrk="1" fontAlgn="auto" latinLnBrk="0" hangingPunct="1">
              <a:lnSpc>
                <a:spcPts val="1110"/>
              </a:lnSpc>
              <a:spcBef>
                <a:spcPts val="198"/>
              </a:spcBef>
              <a:spcAft>
                <a:spcPts val="225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ABD56F5B-8455-0345-910E-53CDD8476F9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644910" y="1429389"/>
            <a:ext cx="1992284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</p:spTree>
    <p:extLst>
      <p:ext uri="{BB962C8B-B14F-4D97-AF65-F5344CB8AC3E}">
        <p14:creationId xmlns:p14="http://schemas.microsoft.com/office/powerpoint/2010/main" val="15118937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316327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Coral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216545679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EPAM Blue">
    <p:bg>
      <p:bgPr>
        <a:solidFill>
          <a:srgbClr val="F44C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>
                <a:latin typeface="+mn-lt"/>
              </a:defRPr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8608758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Bright Blue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304619534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eaker - Lime Green">
    <p:bg>
      <p:bgPr>
        <a:solidFill>
          <a:srgbClr val="166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335716" y="1803228"/>
            <a:ext cx="4186570" cy="1220182"/>
          </a:xfrm>
          <a:ln w="6350">
            <a:solidFill>
              <a:schemeClr val="bg1"/>
            </a:solidFill>
          </a:ln>
        </p:spPr>
        <p:txBody>
          <a:bodyPr/>
          <a:lstStyle>
            <a:lvl1pPr algn="ctr">
              <a:lnSpc>
                <a:spcPct val="100000"/>
              </a:lnSpc>
              <a:spcBef>
                <a:spcPts val="285"/>
              </a:spcBef>
              <a:spcAft>
                <a:spcPts val="225"/>
              </a:spcAft>
              <a:defRPr sz="1200" b="1" spc="150" baseline="0"/>
            </a:lvl1pPr>
          </a:lstStyle>
          <a:p>
            <a:r>
              <a:rPr lang="en-US" dirty="0"/>
              <a:t>Please add BREAKER SLIDE TITLE HERE</a:t>
            </a:r>
            <a:br>
              <a:rPr lang="en-US" dirty="0"/>
            </a:br>
            <a:r>
              <a:rPr lang="en-US" dirty="0"/>
              <a:t>Please add SECOND LINE OF TITLE HERE</a:t>
            </a:r>
          </a:p>
        </p:txBody>
      </p:sp>
    </p:spTree>
    <p:extLst>
      <p:ext uri="{BB962C8B-B14F-4D97-AF65-F5344CB8AC3E}">
        <p14:creationId xmlns:p14="http://schemas.microsoft.com/office/powerpoint/2010/main" val="16252515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ver">
    <p:bg>
      <p:bgPr>
        <a:solidFill>
          <a:srgbClr val="00B23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-1"/>
          <a:stretch/>
        </p:blipFill>
        <p:spPr>
          <a:xfrm rot="5400000">
            <a:off x="1432483" y="2372868"/>
            <a:ext cx="5143500" cy="39776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F67BF299-8546-B945-AA3F-052282DF2B1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AE4CA67-E7DA-1347-B481-FC76898B3783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7B863DD5-C6E5-CA4A-B2DC-D909F3ADA858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450" y="-313932"/>
            <a:ext cx="3504289" cy="276971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6705354-BF98-0D48-8314-AE5181433981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75BD80E5-14E8-2D47-82DF-10DE378ADBED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5" name="Date Placeholder 2">
            <a:extLst>
              <a:ext uri="{FF2B5EF4-FFF2-40B4-BE49-F238E27FC236}">
                <a16:creationId xmlns:a16="http://schemas.microsoft.com/office/drawing/2014/main" id="{950D8DD9-4CCF-D34C-8F93-7A336CBBA3C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pic>
        <p:nvPicPr>
          <p:cNvPr id="16" name="Рисунок 3">
            <a:extLst>
              <a:ext uri="{FF2B5EF4-FFF2-40B4-BE49-F238E27FC236}">
                <a16:creationId xmlns:a16="http://schemas.microsoft.com/office/drawing/2014/main" id="{8D5D25EB-3EFA-4B02-AF0B-C75E56197EE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113727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 with Custom Picture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398600" y="1412416"/>
            <a:ext cx="3236976" cy="1421928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Please add title here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398599" y="3843769"/>
            <a:ext cx="1458995" cy="399456"/>
          </a:xfrm>
        </p:spPr>
        <p:txBody>
          <a:bodyPr tIns="0" anchor="ctr" anchorCtr="0"/>
          <a:lstStyle>
            <a:lvl1pPr>
              <a:defRPr cap="all" baseline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DATE OR VENUE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1" hasCustomPrompt="1"/>
          </p:nvPr>
        </p:nvSpPr>
        <p:spPr>
          <a:xfrm>
            <a:off x="398600" y="3049747"/>
            <a:ext cx="3236976" cy="31393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>
            <a:lvl1pPr>
              <a:defRPr>
                <a:solidFill>
                  <a:schemeClr val="bg1"/>
                </a:solidFill>
                <a:latin typeface="+mn-lt"/>
              </a:defRPr>
            </a:lvl1pPr>
            <a:lvl2pPr>
              <a:defRPr>
                <a:solidFill>
                  <a:schemeClr val="bg1"/>
                </a:solidFill>
                <a:latin typeface="+mn-lt"/>
              </a:defRPr>
            </a:lvl2pPr>
            <a:lvl3pPr>
              <a:defRPr>
                <a:solidFill>
                  <a:schemeClr val="bg1"/>
                </a:solidFill>
                <a:latin typeface="+mn-lt"/>
              </a:defRPr>
            </a:lvl3pPr>
            <a:lvl4pPr>
              <a:defRPr>
                <a:solidFill>
                  <a:schemeClr val="bg1"/>
                </a:solidFill>
                <a:latin typeface="+mn-lt"/>
              </a:defRPr>
            </a:lvl4pPr>
            <a:lvl5pPr>
              <a:defRPr>
                <a:solidFill>
                  <a:schemeClr val="bg1"/>
                </a:solidFill>
                <a:latin typeface="+mn-lt"/>
              </a:defRPr>
            </a:lvl5pPr>
          </a:lstStyle>
          <a:p>
            <a:pPr lvl="0"/>
            <a:r>
              <a:rPr lang="en-US" dirty="0"/>
              <a:t>Please add subtitle here</a:t>
            </a:r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2" hasCustomPrompt="1"/>
          </p:nvPr>
        </p:nvSpPr>
        <p:spPr>
          <a:xfrm>
            <a:off x="4000500" y="0"/>
            <a:ext cx="2857500" cy="5143500"/>
          </a:xfrm>
          <a:prstGeom prst="rect">
            <a:avLst/>
          </a:prstGeom>
          <a:noFill/>
          <a:ln>
            <a:noFill/>
          </a:ln>
        </p:spPr>
        <p:txBody>
          <a:bodyPr anchor="ctr"/>
          <a:lstStyle>
            <a:lvl1pPr algn="ctr">
              <a:defRPr baseline="0"/>
            </a:lvl1pPr>
          </a:lstStyle>
          <a:p>
            <a:r>
              <a:rPr lang="en-US" dirty="0"/>
              <a:t>Please add cover picture here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3" hasCustomPrompt="1"/>
          </p:nvPr>
        </p:nvSpPr>
        <p:spPr>
          <a:xfrm>
            <a:off x="3805351" y="0"/>
            <a:ext cx="397764" cy="514350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lvl="0"/>
            <a:r>
              <a:rPr lang="en-US" dirty="0"/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849D10E6-DD2A-5942-AA77-43CBDB5BC7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04411" y="4766582"/>
            <a:ext cx="353183" cy="166976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1681CD7A-2E0E-4841-8091-B3EFBF416DF8}"/>
              </a:ext>
            </a:extLst>
          </p:cNvPr>
          <p:cNvSpPr txBox="1"/>
          <p:nvPr userDrawn="1"/>
        </p:nvSpPr>
        <p:spPr>
          <a:xfrm>
            <a:off x="-1000485" y="4731957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23BBE9AF-031C-2C41-A915-C1D0716E76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43152"/>
          <a:stretch/>
        </p:blipFill>
        <p:spPr>
          <a:xfrm>
            <a:off x="1" y="-654671"/>
            <a:ext cx="2462981" cy="342438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A3BCD10-18CC-F24E-948B-A0205CEEA1A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770" y="4723316"/>
            <a:ext cx="459486" cy="232727"/>
          </a:xfrm>
          <a:prstGeom prst="rect">
            <a:avLst/>
          </a:prstGeom>
        </p:spPr>
      </p:pic>
      <p:pic>
        <p:nvPicPr>
          <p:cNvPr id="15" name="Рисунок 3">
            <a:extLst>
              <a:ext uri="{FF2B5EF4-FFF2-40B4-BE49-F238E27FC236}">
                <a16:creationId xmlns:a16="http://schemas.microsoft.com/office/drawing/2014/main" id="{C362557C-9AF1-48A7-903A-13005A887A39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31927" y="46794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6412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anvas"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320F4AA-D7DE-CE4D-81F8-263FD53BD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D93154CD-61BB-FE45-8049-447373805790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4A8B596-C06E-364B-AEA3-F16629E853F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88377"/>
            <a:ext cx="1557015" cy="123063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9F9DEC8-4D07-F94E-BC7E-9409D9EC6EE0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7" name="Рисунок 3">
            <a:extLst>
              <a:ext uri="{FF2B5EF4-FFF2-40B4-BE49-F238E27FC236}">
                <a16:creationId xmlns:a16="http://schemas.microsoft.com/office/drawing/2014/main" id="{DEC9DACF-6476-4E9F-BC46-C3C96A364F95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78770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855722"/>
            <a:ext cx="6322219" cy="3621028"/>
          </a:xfrm>
        </p:spPr>
        <p:txBody>
          <a:bodyPr/>
          <a:lstStyle>
            <a:lvl1pPr marL="257175" marR="0" indent="-257175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>
                <a:latin typeface="+mn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endParaRPr lang="en-US" sz="825" dirty="0">
              <a:latin typeface="+mj-lt"/>
            </a:endParaRPr>
          </a:p>
        </p:txBody>
      </p:sp>
      <p:cxnSp>
        <p:nvCxnSpPr>
          <p:cNvPr id="4" name="Straight Connector 3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2842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860612"/>
            <a:ext cx="2989659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  <a:p>
            <a:pPr lvl="0"/>
            <a:endParaRPr lang="en-US" dirty="0"/>
          </a:p>
        </p:txBody>
      </p:sp>
      <p:sp>
        <p:nvSpPr>
          <p:cNvPr id="4" name="Content Placeholder 5"/>
          <p:cNvSpPr>
            <a:spLocks noGrp="1"/>
          </p:cNvSpPr>
          <p:nvPr>
            <p:ph sz="quarter" idx="11" hasCustomPrompt="1"/>
          </p:nvPr>
        </p:nvSpPr>
        <p:spPr>
          <a:xfrm>
            <a:off x="3600450" y="860612"/>
            <a:ext cx="2989660" cy="3616138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</a:t>
            </a:r>
          </a:p>
          <a:p>
            <a:pPr lvl="0"/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endParaRPr lang="en-US" dirty="0"/>
          </a:p>
        </p:txBody>
      </p:sp>
      <p:cxnSp>
        <p:nvCxnSpPr>
          <p:cNvPr id="5" name="Straight Connector 4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0774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Highligh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1" y="1422400"/>
            <a:ext cx="6322219" cy="3054350"/>
          </a:xfrm>
        </p:spPr>
        <p:txBody>
          <a:bodyPr/>
          <a:lstStyle>
            <a:lvl1pPr marL="128588" marR="0" indent="-128588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 sz="1500"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  <a:br>
              <a:rPr lang="en-US" dirty="0"/>
            </a:br>
            <a:r>
              <a:rPr lang="en-US" dirty="0" err="1"/>
              <a:t>Nullam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urna</a:t>
            </a:r>
            <a:r>
              <a:rPr lang="en-US" dirty="0"/>
              <a:t>. </a:t>
            </a:r>
          </a:p>
          <a:p>
            <a:pPr lvl="0"/>
            <a:r>
              <a:rPr lang="en-US" dirty="0" err="1"/>
              <a:t>Aenean</a:t>
            </a:r>
            <a:r>
              <a:rPr lang="en-US" dirty="0"/>
              <a:t> </a:t>
            </a:r>
            <a:r>
              <a:rPr lang="en-US" dirty="0" err="1"/>
              <a:t>auctor</a:t>
            </a:r>
            <a:r>
              <a:rPr lang="en-US" dirty="0"/>
              <a:t> ligula </a:t>
            </a:r>
            <a:r>
              <a:rPr lang="en-US" dirty="0" err="1"/>
              <a:t>feugiat</a:t>
            </a:r>
            <a:r>
              <a:rPr lang="en-US" dirty="0"/>
              <a:t>, </a:t>
            </a:r>
            <a:r>
              <a:rPr lang="en-US" dirty="0" err="1"/>
              <a:t>tempor</a:t>
            </a:r>
            <a:r>
              <a:rPr lang="en-US" dirty="0"/>
              <a:t> diam non, </a:t>
            </a:r>
            <a:r>
              <a:rPr lang="en-US" dirty="0" err="1"/>
              <a:t>viverra</a:t>
            </a:r>
            <a:r>
              <a:rPr lang="en-US" dirty="0"/>
              <a:t> </a:t>
            </a:r>
            <a:r>
              <a:rPr lang="en-US" dirty="0" err="1"/>
              <a:t>eros</a:t>
            </a:r>
            <a:r>
              <a:rPr lang="en-US" dirty="0"/>
              <a:t>. </a:t>
            </a:r>
            <a:r>
              <a:rPr lang="en-US" dirty="0" err="1"/>
              <a:t>Morbi</a:t>
            </a:r>
            <a:r>
              <a:rPr lang="en-US" dirty="0"/>
              <a:t> </a:t>
            </a:r>
            <a:r>
              <a:rPr lang="en-US" dirty="0" err="1"/>
              <a:t>hendrerit</a:t>
            </a:r>
            <a:r>
              <a:rPr lang="en-US" dirty="0"/>
              <a:t> </a:t>
            </a:r>
            <a:r>
              <a:rPr lang="en-US" dirty="0" err="1"/>
              <a:t>egestas</a:t>
            </a:r>
            <a:r>
              <a:rPr lang="en-US" dirty="0"/>
              <a:t> </a:t>
            </a:r>
            <a:r>
              <a:rPr lang="en-US" dirty="0" err="1"/>
              <a:t>nunc</a:t>
            </a:r>
            <a:r>
              <a:rPr lang="en-US" dirty="0"/>
              <a:t> vitae </a:t>
            </a:r>
            <a:r>
              <a:rPr lang="en-US" dirty="0" err="1"/>
              <a:t>commodo</a:t>
            </a:r>
            <a:r>
              <a:rPr lang="en-US" dirty="0"/>
              <a:t>. </a:t>
            </a:r>
            <a:r>
              <a:rPr lang="en-US" dirty="0" err="1"/>
              <a:t>Vestibulum</a:t>
            </a:r>
            <a:r>
              <a:rPr lang="en-US" dirty="0"/>
              <a:t> </a:t>
            </a:r>
            <a:r>
              <a:rPr lang="en-US" dirty="0" err="1"/>
              <a:t>pulvinar</a:t>
            </a:r>
            <a:r>
              <a:rPr lang="en-US" dirty="0"/>
              <a:t> nisi at </a:t>
            </a:r>
            <a:r>
              <a:rPr lang="en-US" dirty="0" err="1"/>
              <a:t>sollicitudin</a:t>
            </a:r>
            <a:r>
              <a:rPr lang="en-US" dirty="0"/>
              <a:t> </a:t>
            </a:r>
            <a:r>
              <a:rPr lang="en-US" dirty="0" err="1"/>
              <a:t>placerat</a:t>
            </a:r>
            <a:r>
              <a:rPr lang="en-US" dirty="0"/>
              <a:t>. </a:t>
            </a:r>
            <a:r>
              <a:rPr lang="en-US" dirty="0" err="1"/>
              <a:t>Aliquam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leo</a:t>
            </a:r>
            <a:r>
              <a:rPr lang="en-US" dirty="0"/>
              <a:t> semper, </a:t>
            </a:r>
            <a:r>
              <a:rPr lang="en-US" dirty="0" err="1"/>
              <a:t>tincidunt</a:t>
            </a:r>
            <a:r>
              <a:rPr lang="en-US" dirty="0"/>
              <a:t> dolor a,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Nulla</a:t>
            </a:r>
            <a:r>
              <a:rPr lang="en-US" dirty="0"/>
              <a:t> ipsum dolor, </a:t>
            </a:r>
            <a:r>
              <a:rPr lang="en-US" dirty="0" err="1"/>
              <a:t>condimentum</a:t>
            </a:r>
            <a:endParaRPr lang="en-US" dirty="0"/>
          </a:p>
          <a:p>
            <a:pPr lvl="0"/>
            <a:endParaRPr lang="en-US" dirty="0"/>
          </a:p>
          <a:p>
            <a:pPr lvl="0"/>
            <a:endParaRPr lang="en-US" sz="825" dirty="0">
              <a:latin typeface="+mj-lt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1" y="1079500"/>
            <a:ext cx="63222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cxnSp>
        <p:nvCxnSpPr>
          <p:cNvPr id="6" name="Straight Connector 5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4646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3" name="Content Placeholder 5"/>
          <p:cNvSpPr>
            <a:spLocks noGrp="1"/>
          </p:cNvSpPr>
          <p:nvPr>
            <p:ph sz="quarter" idx="10" hasCustomPrompt="1"/>
          </p:nvPr>
        </p:nvSpPr>
        <p:spPr>
          <a:xfrm>
            <a:off x="267892" y="1422400"/>
            <a:ext cx="298965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</a:p>
          <a:p>
            <a:pPr lvl="0"/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 hasCustomPrompt="1"/>
          </p:nvPr>
        </p:nvSpPr>
        <p:spPr>
          <a:xfrm>
            <a:off x="267892" y="1079500"/>
            <a:ext cx="298965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Highlight goes here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12" hasCustomPrompt="1"/>
          </p:nvPr>
        </p:nvSpPr>
        <p:spPr>
          <a:xfrm>
            <a:off x="3600450" y="1422400"/>
            <a:ext cx="2995018" cy="3054350"/>
          </a:xfrm>
        </p:spPr>
        <p:txBody>
          <a:bodyPr/>
          <a:lstStyle>
            <a:lvl1pPr marL="128588" indent="-128588">
              <a:buFont typeface="Arial" panose="020B0604020202020204" pitchFamily="34" charset="0"/>
              <a:buChar char="•"/>
              <a:defRPr>
                <a:latin typeface="+mj-lt"/>
              </a:defRPr>
            </a:lvl1pPr>
          </a:lstStyle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lacinia, diam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r>
              <a:rPr lang="en-US" dirty="0" err="1"/>
              <a:t>lesuada</a:t>
            </a:r>
            <a:endParaRPr lang="en-US" dirty="0"/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3" hasCustomPrompt="1"/>
          </p:nvPr>
        </p:nvSpPr>
        <p:spPr>
          <a:xfrm>
            <a:off x="3600448" y="1079500"/>
            <a:ext cx="2995019" cy="342900"/>
          </a:xfrm>
        </p:spPr>
        <p:txBody>
          <a:bodyPr wrap="none" bIns="0">
            <a:noAutofit/>
          </a:bodyPr>
          <a:lstStyle>
            <a:lvl1pPr marL="0" indent="0">
              <a:spcBef>
                <a:spcPts val="216"/>
              </a:spcBef>
              <a:buNone/>
              <a:defRPr sz="900" b="1" i="0" cap="all" spc="150" baseline="0">
                <a:solidFill>
                  <a:srgbClr val="1281A6"/>
                </a:solidFill>
              </a:defRPr>
            </a:lvl1pPr>
          </a:lstStyle>
          <a:p>
            <a:pPr lvl="0"/>
            <a:r>
              <a:rPr lang="en-US" dirty="0"/>
              <a:t>OTHER Highlight goes here</a:t>
            </a:r>
          </a:p>
        </p:txBody>
      </p:sp>
      <p:cxnSp>
        <p:nvCxnSpPr>
          <p:cNvPr id="8" name="Straight Connector 7"/>
          <p:cNvCxnSpPr/>
          <p:nvPr userDrawn="1"/>
        </p:nvCxnSpPr>
        <p:spPr>
          <a:xfrm>
            <a:off x="220807" y="716437"/>
            <a:ext cx="6416387" cy="0"/>
          </a:xfrm>
          <a:prstGeom prst="line">
            <a:avLst/>
          </a:prstGeom>
          <a:ln w="19050" cmpd="sng">
            <a:solidFill>
              <a:schemeClr val="bg2">
                <a:lumMod val="20000"/>
                <a:lumOff val="80000"/>
              </a:schemeClr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41119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18" Type="http://schemas.openxmlformats.org/officeDocument/2006/relationships/image" Target="../media/image2.emf"/><Relationship Id="rId3" Type="http://schemas.openxmlformats.org/officeDocument/2006/relationships/slideLayout" Target="../slideLayouts/slideLayout8.xml"/><Relationship Id="rId21" Type="http://schemas.openxmlformats.org/officeDocument/2006/relationships/image" Target="../media/image5.jpeg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6" Type="http://schemas.openxmlformats.org/officeDocument/2006/relationships/slideLayout" Target="../slideLayouts/slideLayout21.xml"/><Relationship Id="rId20" Type="http://schemas.openxmlformats.org/officeDocument/2006/relationships/image" Target="../media/image3.emf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15.xml"/><Relationship Id="rId19" Type="http://schemas.openxmlformats.org/officeDocument/2006/relationships/image" Target="../media/image4.emf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emf"/><Relationship Id="rId3" Type="http://schemas.openxmlformats.org/officeDocument/2006/relationships/slideLayout" Target="../slideLayouts/slideLayout24.xml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Relationship Id="rId6" Type="http://schemas.openxmlformats.org/officeDocument/2006/relationships/image" Target="../media/image2.emf"/><Relationship Id="rId5" Type="http://schemas.openxmlformats.org/officeDocument/2006/relationships/theme" Target="../theme/theme3.xml"/><Relationship Id="rId4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398600" y="1412416"/>
            <a:ext cx="3236976" cy="1421928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 dirty="0"/>
              <a:t>Click to add title here</a:t>
            </a:r>
          </a:p>
        </p:txBody>
      </p:sp>
      <p:sp>
        <p:nvSpPr>
          <p:cNvPr id="4" name="Date Placeholder 3"/>
          <p:cNvSpPr>
            <a:spLocks noGrp="1"/>
          </p:cNvSpPr>
          <p:nvPr userDrawn="1">
            <p:ph type="dt" sz="half" idx="2"/>
          </p:nvPr>
        </p:nvSpPr>
        <p:spPr>
          <a:xfrm>
            <a:off x="469197" y="3843769"/>
            <a:ext cx="1458995" cy="399456"/>
          </a:xfrm>
          <a:prstGeom prst="rect">
            <a:avLst/>
          </a:prstGeom>
          <a:ln>
            <a:solidFill>
              <a:schemeClr val="bg1"/>
            </a:solidFill>
          </a:ln>
        </p:spPr>
        <p:txBody>
          <a:bodyPr vert="horz" lIns="182880" tIns="91440" rIns="182880" bIns="0" rtlCol="0" anchor="ctr" anchorCtr="0"/>
          <a:lstStyle>
            <a:lvl1pPr algn="l">
              <a:defRPr sz="900" b="1" cap="all" baseline="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72301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98" r:id="rId2"/>
    <p:sldLayoutId id="2147483699" r:id="rId3"/>
    <p:sldLayoutId id="2147483670" r:id="rId4"/>
    <p:sldLayoutId id="2147483696" r:id="rId5"/>
  </p:sldLayoutIdLst>
  <p:hf hdr="0" ftr="0" dt="0"/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3600" kern="1200" baseline="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0" indent="0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None/>
        <a:defRPr sz="1200" b="1" kern="1200" baseline="0">
          <a:solidFill>
            <a:schemeClr val="bg1"/>
          </a:solidFill>
          <a:latin typeface="+mn-lt"/>
          <a:ea typeface="+mn-ea"/>
          <a:cs typeface="+mn-cs"/>
        </a:defRPr>
      </a:lvl1pPr>
      <a:lvl2pPr marL="25717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indent="0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None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52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0273" y="821494"/>
            <a:ext cx="6319837" cy="365525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en-US" dirty="0"/>
              <a:t>Lorem ipsum dolor sit </a:t>
            </a:r>
            <a:r>
              <a:rPr lang="en-US" dirty="0" err="1"/>
              <a:t>amet</a:t>
            </a:r>
            <a:r>
              <a:rPr lang="en-US" dirty="0"/>
              <a:t>, </a:t>
            </a:r>
            <a:r>
              <a:rPr lang="en-US" dirty="0" err="1"/>
              <a:t>consectetur</a:t>
            </a:r>
            <a:r>
              <a:rPr lang="en-US" dirty="0"/>
              <a:t> </a:t>
            </a:r>
            <a:r>
              <a:rPr lang="en-US" dirty="0" err="1"/>
              <a:t>adipiscing</a:t>
            </a:r>
            <a:r>
              <a:rPr lang="en-US" dirty="0"/>
              <a:t> </a:t>
            </a:r>
            <a:r>
              <a:rPr lang="en-US" dirty="0" err="1"/>
              <a:t>elit</a:t>
            </a:r>
            <a:r>
              <a:rPr lang="en-US" dirty="0"/>
              <a:t>. </a:t>
            </a:r>
            <a:r>
              <a:rPr lang="en-US" dirty="0" err="1"/>
              <a:t>Etiam</a:t>
            </a:r>
            <a:r>
              <a:rPr lang="en-US" dirty="0"/>
              <a:t> </a:t>
            </a:r>
            <a:r>
              <a:rPr lang="en-US" dirty="0" err="1"/>
              <a:t>lacinia</a:t>
            </a:r>
            <a:r>
              <a:rPr lang="en-US" dirty="0"/>
              <a:t>, </a:t>
            </a:r>
            <a:r>
              <a:rPr lang="en-US" dirty="0" err="1"/>
              <a:t>diam</a:t>
            </a:r>
            <a:r>
              <a:rPr lang="en-US" dirty="0"/>
              <a:t> </a:t>
            </a:r>
            <a:r>
              <a:rPr lang="en-US" dirty="0" err="1"/>
              <a:t>eget</a:t>
            </a:r>
            <a:r>
              <a:rPr lang="en-US" dirty="0"/>
              <a:t> </a:t>
            </a:r>
            <a:r>
              <a:rPr lang="en-US" dirty="0" err="1"/>
              <a:t>lobortis</a:t>
            </a:r>
            <a:r>
              <a:rPr lang="en-US" dirty="0"/>
              <a:t> </a:t>
            </a:r>
            <a:r>
              <a:rPr lang="en-US" dirty="0" err="1"/>
              <a:t>aliquet</a:t>
            </a:r>
            <a:r>
              <a:rPr lang="en-US" dirty="0"/>
              <a:t>, lacus lorem </a:t>
            </a:r>
            <a:r>
              <a:rPr lang="en-US" dirty="0" err="1"/>
              <a:t>placerat</a:t>
            </a:r>
            <a:r>
              <a:rPr lang="en-US" dirty="0"/>
              <a:t> libero, </a:t>
            </a:r>
            <a:r>
              <a:rPr lang="en-US" dirty="0" err="1"/>
              <a:t>nec</a:t>
            </a:r>
            <a:r>
              <a:rPr lang="en-US" dirty="0"/>
              <a:t> </a:t>
            </a:r>
            <a:r>
              <a:rPr lang="en-US" dirty="0" err="1"/>
              <a:t>vulputate</a:t>
            </a:r>
            <a:r>
              <a:rPr lang="en-US" dirty="0"/>
              <a:t> </a:t>
            </a:r>
            <a:br>
              <a:rPr lang="en-US" dirty="0"/>
            </a:br>
            <a:r>
              <a:rPr lang="en-US" dirty="0" err="1"/>
              <a:t>est</a:t>
            </a:r>
            <a:r>
              <a:rPr lang="en-US" dirty="0"/>
              <a:t> </a:t>
            </a:r>
            <a:r>
              <a:rPr lang="en-US" dirty="0" err="1"/>
              <a:t>mauris</a:t>
            </a:r>
            <a:r>
              <a:rPr lang="en-US" dirty="0"/>
              <a:t> et </a:t>
            </a:r>
            <a:r>
              <a:rPr lang="en-US" dirty="0" err="1"/>
              <a:t>turpis</a:t>
            </a:r>
            <a:r>
              <a:rPr lang="en-US" dirty="0"/>
              <a:t>. </a:t>
            </a:r>
            <a:r>
              <a:rPr lang="en-US" dirty="0" err="1"/>
              <a:t>Suspendisse</a:t>
            </a:r>
            <a:r>
              <a:rPr lang="en-US" dirty="0"/>
              <a:t> </a:t>
            </a:r>
            <a:r>
              <a:rPr lang="en-US" dirty="0" err="1"/>
              <a:t>eleifend</a:t>
            </a:r>
            <a:r>
              <a:rPr lang="en-US" dirty="0"/>
              <a:t> </a:t>
            </a:r>
            <a:r>
              <a:rPr lang="en-US" dirty="0" err="1"/>
              <a:t>ornare</a:t>
            </a:r>
            <a:r>
              <a:rPr lang="en-US" dirty="0"/>
              <a:t> </a:t>
            </a:r>
            <a:r>
              <a:rPr lang="en-US" dirty="0" err="1"/>
              <a:t>diam</a:t>
            </a:r>
            <a:r>
              <a:rPr lang="en-US" dirty="0"/>
              <a:t> sit </a:t>
            </a:r>
            <a:r>
              <a:rPr lang="en-US" dirty="0" err="1"/>
              <a:t>amet</a:t>
            </a:r>
            <a:r>
              <a:rPr lang="en-US" dirty="0"/>
              <a:t> </a:t>
            </a:r>
            <a:r>
              <a:rPr lang="en-US" dirty="0" err="1"/>
              <a:t>facilisis</a:t>
            </a:r>
            <a:r>
              <a:rPr lang="en-US" dirty="0"/>
              <a:t>. Nunc lacus </a:t>
            </a:r>
            <a:r>
              <a:rPr lang="en-US" dirty="0" err="1"/>
              <a:t>mauris</a:t>
            </a:r>
            <a:r>
              <a:rPr lang="en-US" dirty="0"/>
              <a:t>, </a:t>
            </a:r>
            <a:r>
              <a:rPr lang="en-US" dirty="0" err="1"/>
              <a:t>sagittis</a:t>
            </a:r>
            <a:r>
              <a:rPr lang="en-US" dirty="0"/>
              <a:t> in </a:t>
            </a:r>
            <a:r>
              <a:rPr lang="en-US" dirty="0" err="1"/>
              <a:t>tortor</a:t>
            </a:r>
            <a:r>
              <a:rPr lang="en-US" dirty="0"/>
              <a:t> a, </a:t>
            </a:r>
            <a:r>
              <a:rPr lang="en-US" dirty="0" err="1"/>
              <a:t>scelerisque</a:t>
            </a:r>
            <a:r>
              <a:rPr lang="en-US" dirty="0"/>
              <a:t> </a:t>
            </a:r>
            <a:r>
              <a:rPr lang="en-US" dirty="0" err="1"/>
              <a:t>feugiat</a:t>
            </a:r>
            <a:r>
              <a:rPr lang="en-US" dirty="0"/>
              <a:t> </a:t>
            </a:r>
            <a:r>
              <a:rPr lang="en-US" dirty="0" err="1"/>
              <a:t>velit</a:t>
            </a:r>
            <a:r>
              <a:rPr lang="en-US" dirty="0"/>
              <a:t>. </a:t>
            </a:r>
          </a:p>
          <a:p>
            <a:pPr lvl="1"/>
            <a:r>
              <a:rPr lang="en-US" dirty="0"/>
              <a:t>Second</a:t>
            </a:r>
          </a:p>
          <a:p>
            <a:pPr lvl="2"/>
            <a:r>
              <a:rPr lang="en-US" dirty="0"/>
              <a:t>third</a:t>
            </a:r>
          </a:p>
          <a:p>
            <a:pPr lvl="3"/>
            <a:r>
              <a:rPr lang="en-US" dirty="0"/>
              <a:t>fourth</a:t>
            </a: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4" name="Title Placeholder 3"/>
          <p:cNvSpPr>
            <a:spLocks noGrp="1"/>
          </p:cNvSpPr>
          <p:nvPr>
            <p:ph type="title"/>
          </p:nvPr>
        </p:nvSpPr>
        <p:spPr>
          <a:xfrm>
            <a:off x="270273" y="228600"/>
            <a:ext cx="6319837" cy="301752"/>
          </a:xfrm>
          <a:prstGeom prst="rect">
            <a:avLst/>
          </a:prstGeom>
        </p:spPr>
        <p:txBody>
          <a:bodyPr vert="horz" wrap="none" lIns="0" tIns="45720" rIns="0" bIns="45720" rtlCol="0" anchor="ctr">
            <a:noAutofit/>
          </a:bodyPr>
          <a:lstStyle/>
          <a:p>
            <a:r>
              <a:rPr lang="en-US" dirty="0"/>
              <a:t>Please Add Slide Headline Here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078E00D-81AB-8847-9E12-0981E03F6A7D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833FF1C-6E72-4940-BDEF-6B6395B8D350}"/>
              </a:ext>
            </a:extLst>
          </p:cNvPr>
          <p:cNvPicPr>
            <a:picLocks noChangeAspect="1"/>
          </p:cNvPicPr>
          <p:nvPr userDrawn="1"/>
        </p:nvPicPr>
        <p:blipFill>
          <a:blip r:embed="rId1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3A35A-B45F-A64E-9815-C3411574D44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27038" r="43345" b="49731"/>
          <a:stretch/>
        </p:blipFill>
        <p:spPr>
          <a:xfrm>
            <a:off x="0" y="4812549"/>
            <a:ext cx="973394" cy="315465"/>
          </a:xfrm>
          <a:prstGeom prst="rect">
            <a:avLst/>
          </a:prstGeom>
        </p:spPr>
      </p:pic>
      <p:pic>
        <p:nvPicPr>
          <p:cNvPr id="9" name="Рисунок 3">
            <a:extLst>
              <a:ext uri="{FF2B5EF4-FFF2-40B4-BE49-F238E27FC236}">
                <a16:creationId xmlns:a16="http://schemas.microsoft.com/office/drawing/2014/main" id="{28146CAB-2670-4161-9EF3-13FE288DA192}"/>
              </a:ext>
            </a:extLst>
          </p:cNvPr>
          <p:cNvPicPr>
            <a:picLocks noChangeAspect="1"/>
          </p:cNvPicPr>
          <p:nvPr userDrawn="1"/>
        </p:nvPicPr>
        <p:blipFill>
          <a:blip r:embed="rId2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19973" y="4824923"/>
            <a:ext cx="423341" cy="320511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69DD5B50-4EC8-40CE-821A-8A1B4D25011D}"/>
              </a:ext>
            </a:extLst>
          </p:cNvPr>
          <p:cNvSpPr txBox="1"/>
          <p:nvPr userDrawn="1"/>
        </p:nvSpPr>
        <p:spPr>
          <a:xfrm>
            <a:off x="914379" y="4854265"/>
            <a:ext cx="473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>
                <a:solidFill>
                  <a:schemeClr val="bg1"/>
                </a:solidFill>
              </a:rPr>
              <a:t>2020</a:t>
            </a:r>
            <a:endParaRPr lang="ru-RU" sz="11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73529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3" r:id="rId2"/>
    <p:sldLayoutId id="2147483681" r:id="rId3"/>
    <p:sldLayoutId id="2147483682" r:id="rId4"/>
    <p:sldLayoutId id="2147483685" r:id="rId5"/>
    <p:sldLayoutId id="2147483686" r:id="rId6"/>
    <p:sldLayoutId id="2147483687" r:id="rId7"/>
    <p:sldLayoutId id="2147483692" r:id="rId8"/>
    <p:sldLayoutId id="2147483688" r:id="rId9"/>
    <p:sldLayoutId id="2147483689" r:id="rId10"/>
    <p:sldLayoutId id="2147483684" r:id="rId11"/>
    <p:sldLayoutId id="2147483695" r:id="rId12"/>
    <p:sldLayoutId id="2147483694" r:id="rId13"/>
    <p:sldLayoutId id="2147483690" r:id="rId14"/>
    <p:sldLayoutId id="2147483697" r:id="rId15"/>
    <p:sldLayoutId id="2147483691" r:id="rId16"/>
  </p:sldLayoutIdLst>
  <p:hf hdr="0" ftr="0" dt="0"/>
  <p:txStyles>
    <p:titleStyle>
      <a:lvl1pPr algn="l" defTabSz="685800" rtl="0" eaLnBrk="1" latinLnBrk="0" hangingPunct="1">
        <a:lnSpc>
          <a:spcPct val="100000"/>
        </a:lnSpc>
        <a:spcBef>
          <a:spcPct val="0"/>
        </a:spcBef>
        <a:buNone/>
        <a:defRPr sz="2100" b="1" kern="1200" cap="none" spc="75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lnSpc>
          <a:spcPct val="100000"/>
        </a:lnSpc>
        <a:spcBef>
          <a:spcPts val="0"/>
        </a:spcBef>
        <a:spcAft>
          <a:spcPts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1pPr>
      <a:lvl2pPr marL="4714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814388" indent="-128588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1243013" indent="-214313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825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None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44" userDrawn="1">
          <p15:clr>
            <a:srgbClr val="F26B43"/>
          </p15:clr>
        </p15:guide>
        <p15:guide id="2" orient="horz" pos="338" userDrawn="1">
          <p15:clr>
            <a:srgbClr val="F26B43"/>
          </p15:clr>
        </p15:guide>
        <p15:guide id="3" orient="horz" pos="680" userDrawn="1">
          <p15:clr>
            <a:srgbClr val="F26B43"/>
          </p15:clr>
        </p15:guide>
        <p15:guide id="4" orient="horz" pos="2820" userDrawn="1">
          <p15:clr>
            <a:srgbClr val="F26B43"/>
          </p15:clr>
        </p15:guide>
        <p15:guide id="5" pos="170" userDrawn="1">
          <p15:clr>
            <a:srgbClr val="F26B43"/>
          </p15:clr>
        </p15:guide>
        <p15:guide id="6" pos="4151" userDrawn="1">
          <p15:clr>
            <a:srgbClr val="F26B43"/>
          </p15:clr>
        </p15:guide>
        <p15:guide id="7" orient="horz" pos="896" userDrawn="1">
          <p15:clr>
            <a:srgbClr val="F26B43"/>
          </p15:clr>
        </p15:guide>
        <p15:guide id="8" pos="2052" userDrawn="1">
          <p15:clr>
            <a:srgbClr val="F26B43"/>
          </p15:clr>
        </p15:guide>
        <p15:guide id="9" pos="2268" userDrawn="1">
          <p15:clr>
            <a:srgbClr val="F26B43"/>
          </p15:clr>
        </p15:guide>
        <p15:guide id="10" orient="horz" pos="3036" userDrawn="1">
          <p15:clr>
            <a:srgbClr val="F26B43"/>
          </p15:clr>
        </p15:guide>
        <p15:guide id="11" orient="horz" pos="3084" userDrawn="1">
          <p15:clr>
            <a:srgbClr val="F26B43"/>
          </p15:clr>
        </p15:guide>
        <p15:guide id="12" orient="horz" pos="3180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rgbClr val="1281A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35716" y="1803228"/>
            <a:ext cx="4186570" cy="1220182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Autofit/>
          </a:bodyPr>
          <a:lstStyle/>
          <a:p>
            <a:pPr algn="ctr"/>
            <a:endParaRPr lang="en-US" sz="3300" b="1" spc="150" dirty="0">
              <a:solidFill>
                <a:schemeClr val="bg1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7" name="Rectangle 6"/>
          <p:cNvSpPr/>
          <p:nvPr userDrawn="1"/>
        </p:nvSpPr>
        <p:spPr>
          <a:xfrm>
            <a:off x="0" y="4826639"/>
            <a:ext cx="6858000" cy="316862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13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80E8CA7-7891-1D42-95B2-09D258542E30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927" y="4911973"/>
            <a:ext cx="353183" cy="166976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2D3C257F-E4DE-DC46-A917-B55054E58024}"/>
              </a:ext>
            </a:extLst>
          </p:cNvPr>
          <p:cNvSpPr txBox="1"/>
          <p:nvPr userDrawn="1"/>
        </p:nvSpPr>
        <p:spPr>
          <a:xfrm>
            <a:off x="3732031" y="4877348"/>
            <a:ext cx="1816640" cy="1731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514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25" dirty="0">
                <a:solidFill>
                  <a:schemeClr val="bg1"/>
                </a:solidFill>
                <a:latin typeface="+mj-lt"/>
              </a:rPr>
              <a:t>Supported by</a:t>
            </a:r>
            <a:endParaRPr lang="en-US" sz="525" dirty="0">
              <a:latin typeface="+mj-lt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37F71B-D5AA-314D-9483-29AFE424170E}"/>
              </a:ext>
            </a:extLst>
          </p:cNvPr>
          <p:cNvPicPr>
            <a:picLocks noChangeAspect="1"/>
          </p:cNvPicPr>
          <p:nvPr userDrawn="1"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380" y="4497521"/>
            <a:ext cx="1557015" cy="123063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8FC99799-BC71-A44D-818D-D7036EBA6DD7}"/>
              </a:ext>
            </a:extLst>
          </p:cNvPr>
          <p:cNvPicPr>
            <a:picLocks noChangeAspect="1"/>
          </p:cNvPicPr>
          <p:nvPr userDrawn="1"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62286" y="4868707"/>
            <a:ext cx="459486" cy="2327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617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8" r:id="rId1"/>
    <p:sldLayoutId id="2147483665" r:id="rId2"/>
    <p:sldLayoutId id="2147483666" r:id="rId3"/>
    <p:sldLayoutId id="2147483667" r:id="rId4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1200" cap="all" baseline="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11082" y="1412416"/>
            <a:ext cx="3885379" cy="1421928"/>
          </a:xfrm>
        </p:spPr>
        <p:txBody>
          <a:bodyPr/>
          <a:lstStyle/>
          <a:p>
            <a:r>
              <a:rPr lang="ru-RU" dirty="0"/>
              <a:t>ТРИЗ-турнир. </a:t>
            </a:r>
            <a:br>
              <a:rPr lang="ru-RU" dirty="0"/>
            </a:br>
            <a:r>
              <a:rPr lang="ru-RU" dirty="0"/>
              <a:t>2 сессия (11-14 лет)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ru-RU" dirty="0"/>
              <a:t>Соревнование по </a:t>
            </a:r>
            <a:br>
              <a:rPr lang="ru-RU" dirty="0"/>
            </a:br>
            <a:r>
              <a:rPr lang="ru-RU" dirty="0"/>
              <a:t>Теории Решения Изобретательских Задач</a:t>
            </a:r>
            <a:endParaRPr lang="en-US" dirty="0"/>
          </a:p>
        </p:txBody>
      </p:sp>
      <p:sp>
        <p:nvSpPr>
          <p:cNvPr id="3" name="Рисунок 2"/>
          <p:cNvSpPr>
            <a:spLocks noGrp="1"/>
          </p:cNvSpPr>
          <p:nvPr>
            <p:ph type="pic" sz="quarter" idx="12"/>
          </p:nvPr>
        </p:nvSpPr>
        <p:spPr>
          <a:xfrm>
            <a:off x="4107542" y="0"/>
            <a:ext cx="2750457" cy="5143500"/>
          </a:xfrm>
        </p:spPr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37093" y="1660922"/>
            <a:ext cx="2409825" cy="1481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2F7E3676-4E9D-41EC-82FC-A3418627E842}"/>
              </a:ext>
            </a:extLst>
          </p:cNvPr>
          <p:cNvSpPr txBox="1"/>
          <p:nvPr/>
        </p:nvSpPr>
        <p:spPr>
          <a:xfrm>
            <a:off x="2056844" y="622990"/>
            <a:ext cx="6014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solidFill>
                  <a:schemeClr val="bg1"/>
                </a:solidFill>
              </a:rPr>
              <a:t>202</a:t>
            </a:r>
            <a:r>
              <a:rPr lang="ru-RU" sz="1600" b="1" dirty="0">
                <a:solidFill>
                  <a:schemeClr val="bg1"/>
                </a:solidFill>
              </a:rPr>
              <a:t>1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319674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13307" y="2155457"/>
            <a:ext cx="6691022" cy="1066446"/>
          </a:xfrm>
        </p:spPr>
        <p:txBody>
          <a:bodyPr/>
          <a:lstStyle/>
          <a:p>
            <a:pPr algn="ctr"/>
            <a:r>
              <a:rPr lang="ru-RU" sz="3300" dirty="0"/>
              <a:t>Пусть победит самый смышленый!!!</a:t>
            </a:r>
            <a:endParaRPr lang="en-US" sz="33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3FD1E27-5C96-4807-B582-87EAC8CD9B06}"/>
              </a:ext>
            </a:extLst>
          </p:cNvPr>
          <p:cNvSpPr txBox="1"/>
          <p:nvPr/>
        </p:nvSpPr>
        <p:spPr>
          <a:xfrm>
            <a:off x="2382352" y="467461"/>
            <a:ext cx="8066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solidFill>
                  <a:schemeClr val="bg1"/>
                </a:solidFill>
              </a:rPr>
              <a:t>202</a:t>
            </a:r>
            <a:r>
              <a:rPr lang="ru-RU" sz="2400" b="1" dirty="0">
                <a:solidFill>
                  <a:schemeClr val="bg1"/>
                </a:solidFill>
              </a:rPr>
              <a:t>1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259361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Г.С. </a:t>
            </a:r>
            <a:r>
              <a:rPr lang="ru-RU" dirty="0" err="1"/>
              <a:t>Альтшуллер</a:t>
            </a:r>
            <a:r>
              <a:rPr lang="ru-RU" dirty="0"/>
              <a:t>. Основоположник ТРИЗ</a:t>
            </a:r>
            <a:endParaRPr lang="nl-NL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sz="quarter" idx="10"/>
          </p:nvPr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949" r="2198" b="3341"/>
          <a:stretch/>
        </p:blipFill>
        <p:spPr bwMode="auto">
          <a:xfrm>
            <a:off x="500449" y="1280052"/>
            <a:ext cx="1784007" cy="2625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645891" y="1333371"/>
            <a:ext cx="395725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/>
              <a:t>ТРИЗ (теория решения изобретательских задач) </a:t>
            </a:r>
            <a:r>
              <a:rPr lang="ru-RU" sz="1600" dirty="0"/>
              <a:t>– комплекс методик и инструментов для анализа развития систем, выявления и разрешения противоречий, прогнозирования развития систем.</a:t>
            </a:r>
          </a:p>
          <a:p>
            <a:endParaRPr lang="ru-RU" sz="1600" dirty="0"/>
          </a:p>
          <a:p>
            <a:r>
              <a:rPr lang="ru-RU" sz="1600" dirty="0"/>
              <a:t>Генрих </a:t>
            </a:r>
            <a:r>
              <a:rPr lang="ru-RU" sz="1600" dirty="0" err="1"/>
              <a:t>Саулович</a:t>
            </a:r>
            <a:r>
              <a:rPr lang="ru-RU" sz="1600" dirty="0"/>
              <a:t> </a:t>
            </a:r>
            <a:r>
              <a:rPr lang="ru-RU" sz="1600" dirty="0" err="1"/>
              <a:t>Альтшуллер</a:t>
            </a:r>
            <a:r>
              <a:rPr lang="ru-RU" sz="1600" dirty="0"/>
              <a:t> (1926 – 1998) – советский и российский ученый, изобретатель, писатель-фантаст (Г. Альтов).</a:t>
            </a:r>
          </a:p>
        </p:txBody>
      </p:sp>
      <p:pic>
        <p:nvPicPr>
          <p:cNvPr id="5" name="Picture 2">
            <a:extLst>
              <a:ext uri="{FF2B5EF4-FFF2-40B4-BE49-F238E27FC236}">
                <a16:creationId xmlns:a16="http://schemas.microsoft.com/office/drawing/2014/main" id="{BFBB501B-DA09-4721-859D-2590B89DCE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5744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8DF105A1-B255-47E6-9657-B8272112B447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4914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A8302DE7-505E-4E0D-83BA-278883FCC4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Этапы соревнования</a:t>
            </a:r>
            <a:endParaRPr lang="nl-NL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0"/>
          </p:nvPr>
        </p:nvSpPr>
        <p:spPr>
          <a:xfrm>
            <a:off x="209550" y="884679"/>
            <a:ext cx="6380560" cy="3338071"/>
          </a:xfrm>
        </p:spPr>
        <p:txBody>
          <a:bodyPr/>
          <a:lstStyle/>
          <a:p>
            <a:pPr marL="0" indent="0" algn="just">
              <a:buNone/>
            </a:pPr>
            <a:r>
              <a:rPr lang="ru-RU" sz="1800" dirty="0"/>
              <a:t>          1 ЭТАП «ЗАГАДКА ШЕРЛОКА ХОЛМСА» - </a:t>
            </a:r>
            <a:r>
              <a:rPr lang="en-US" sz="1800" dirty="0"/>
              <a:t>max 10</a:t>
            </a:r>
            <a:r>
              <a:rPr lang="ru-RU" sz="1800" dirty="0"/>
              <a:t> талантов (+ дополнительные таланты за вариативность) - изобретательские задачи 1-2 уровня</a:t>
            </a:r>
          </a:p>
          <a:p>
            <a:pPr algn="just"/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          2 ЭТАП «КАК ЭТО УСТРОЕНО» - </a:t>
            </a:r>
            <a:r>
              <a:rPr lang="en-US" sz="1800" dirty="0"/>
              <a:t>max </a:t>
            </a:r>
            <a:r>
              <a:rPr lang="ru-RU" sz="1800" dirty="0"/>
              <a:t>15</a:t>
            </a:r>
            <a:r>
              <a:rPr lang="en-US" sz="1800" dirty="0"/>
              <a:t> </a:t>
            </a:r>
            <a:r>
              <a:rPr lang="ru-RU" sz="1800" dirty="0"/>
              <a:t>талантов – компонентно-структурный анализ </a:t>
            </a:r>
          </a:p>
          <a:p>
            <a:pPr algn="just"/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          3 ЭТАП «КОСМИЧЕСКИЕ ИЗОБРЕТЕНИЯ» - </a:t>
            </a:r>
            <a:r>
              <a:rPr lang="en-US" sz="1800" dirty="0"/>
              <a:t>max </a:t>
            </a:r>
            <a:r>
              <a:rPr lang="ru-RU" sz="1800"/>
              <a:t>50 </a:t>
            </a:r>
            <a:r>
              <a:rPr lang="ru-RU" sz="1800" dirty="0"/>
              <a:t>талантов – формулировка противоречий, решение задач</a:t>
            </a:r>
          </a:p>
          <a:p>
            <a:pPr algn="just"/>
            <a:endParaRPr lang="ru-RU" sz="1800" dirty="0"/>
          </a:p>
          <a:p>
            <a:pPr marL="0" indent="0" algn="just">
              <a:buNone/>
            </a:pPr>
            <a:r>
              <a:rPr lang="ru-RU" sz="1800" dirty="0"/>
              <a:t>          4 ЭТАП «13-Й ПОДВИГ ГЕРАКЛА» - талантов 53 + комплексное творческое задание</a:t>
            </a:r>
          </a:p>
          <a:p>
            <a:endParaRPr lang="ru-RU" dirty="0"/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5A3EC31C-47C1-478C-8CC2-DB89915B0A0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5744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A024B12-8408-45E9-95EF-04B6E172B906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1089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9589592"/>
              </p:ext>
            </p:extLst>
          </p:nvPr>
        </p:nvGraphicFramePr>
        <p:xfrm>
          <a:off x="709638" y="702248"/>
          <a:ext cx="5627662" cy="3022873"/>
        </p:xfrm>
        <a:graphic>
          <a:graphicData uri="http://schemas.openxmlformats.org/drawingml/2006/table">
            <a:tbl>
              <a:tblPr firstRow="1" firstCol="1" bandRow="1"/>
              <a:tblGrid>
                <a:gridCol w="26635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0413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998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5147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Этап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Время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Продолжительность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1. Подключение и проверка связи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10:45 – 11:00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2. Открытие соревнований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11:00 – 11:15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3. Этап 1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11:15 – 11:30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11:30 – 11:35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5. Этап 2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11:35 – 11:50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6.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11:50 – 11:55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7. Этап 3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11:55 – 12:10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8. Перерыв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12:10 – 12:15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9. Этап 4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12:15 – 13:00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45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10. Презентация результатов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13:00 – 13:30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11. Подсчет талантов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13:30 – 13:45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15 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3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12. Закрытие соревнований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13:45 – 14:15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ru-RU" sz="1400" dirty="0">
                          <a:effectLst/>
                          <a:latin typeface="Calibri"/>
                          <a:ea typeface="Calibri"/>
                          <a:cs typeface="Times New Roman"/>
                        </a:rPr>
                        <a:t>минут</a:t>
                      </a:r>
                      <a:endParaRPr lang="ru-RU" sz="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1912" marR="4191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D9F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pic>
        <p:nvPicPr>
          <p:cNvPr id="4" name="Picture 2">
            <a:extLst>
              <a:ext uri="{FF2B5EF4-FFF2-40B4-BE49-F238E27FC236}">
                <a16:creationId xmlns:a16="http://schemas.microsoft.com/office/drawing/2014/main" id="{9E8AA793-1D3E-4B14-94A8-3E4B521277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6225744" y="228600"/>
            <a:ext cx="456911" cy="2047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EE627B2-DF67-4A59-9A3F-AC3C9DA8A53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4805132"/>
            <a:ext cx="1531088" cy="341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000056"/>
      </p:ext>
    </p:extLst>
  </p:cSld>
  <p:clrMapOvr>
    <a:masterClrMapping/>
  </p:clrMapOvr>
</p:sld>
</file>

<file path=ppt/theme/theme1.xml><?xml version="1.0" encoding="utf-8"?>
<a:theme xmlns:a="http://schemas.openxmlformats.org/drawingml/2006/main" name="Covers">
  <a:themeElements>
    <a:clrScheme name="Custom 6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464547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740A320D-646C-4C12-89B1-0B127236B0F7}"/>
    </a:ext>
  </a:extLst>
</a:theme>
</file>

<file path=ppt/theme/theme2.xml><?xml version="1.0" encoding="utf-8"?>
<a:theme xmlns:a="http://schemas.openxmlformats.org/drawingml/2006/main" name="General">
  <a:themeElements>
    <a:clrScheme name="Custom 7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5C4EAAF8-284D-4A65-B20F-C47DE8AC2658}"/>
    </a:ext>
  </a:extLst>
</a:theme>
</file>

<file path=ppt/theme/theme3.xml><?xml version="1.0" encoding="utf-8"?>
<a:theme xmlns:a="http://schemas.openxmlformats.org/drawingml/2006/main" name="Breakers">
  <a:themeElements>
    <a:clrScheme name="Custom 8">
      <a:dk1>
        <a:srgbClr val="222222"/>
      </a:dk1>
      <a:lt1>
        <a:srgbClr val="FFFFFF"/>
      </a:lt1>
      <a:dk2>
        <a:srgbClr val="464547"/>
      </a:dk2>
      <a:lt2>
        <a:srgbClr val="CCCCCC"/>
      </a:lt2>
      <a:accent1>
        <a:srgbClr val="222222"/>
      </a:accent1>
      <a:accent2>
        <a:srgbClr val="76CDD8"/>
      </a:accent2>
      <a:accent3>
        <a:srgbClr val="008ACF"/>
      </a:accent3>
      <a:accent4>
        <a:srgbClr val="CEDB56"/>
      </a:accent4>
      <a:accent5>
        <a:srgbClr val="39C2D7"/>
      </a:accent5>
      <a:accent6>
        <a:srgbClr val="D35D47"/>
      </a:accent6>
      <a:hlink>
        <a:srgbClr val="76CDD8"/>
      </a:hlink>
      <a:folHlink>
        <a:srgbClr val="76CDD8"/>
      </a:folHlink>
    </a:clrScheme>
    <a:fontScheme name="EPAM September 2017 - PPT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PAM PPTX Template" id="{07F0FB55-CFFA-47CA-99A0-A77E3213ACA6}" vid="{67367244-F583-44E6-8F01-4BEACD686630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Covers</Template>
  <TotalTime>6731</TotalTime>
  <Words>263</Words>
  <Application>Microsoft Office PowerPoint</Application>
  <PresentationFormat>Произвольный</PresentationFormat>
  <Paragraphs>56</Paragraphs>
  <Slides>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Covers</vt:lpstr>
      <vt:lpstr>General</vt:lpstr>
      <vt:lpstr>Breakers</vt:lpstr>
      <vt:lpstr>ТРИЗ-турнир.  2 сессия (11-14 лет)</vt:lpstr>
      <vt:lpstr>Пусть победит самый смышленый!!!</vt:lpstr>
      <vt:lpstr>Г.С. Альтшуллер. Основоположник ТРИЗ</vt:lpstr>
      <vt:lpstr>Этапы соревнования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Jennifer Markowitz</dc:creator>
  <cp:lastModifiedBy>Рубина Наталия</cp:lastModifiedBy>
  <cp:revision>136</cp:revision>
  <dcterms:created xsi:type="dcterms:W3CDTF">2018-01-26T19:23:30Z</dcterms:created>
  <dcterms:modified xsi:type="dcterms:W3CDTF">2021-08-18T19:10:27Z</dcterms:modified>
</cp:coreProperties>
</file>