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14"/>
  </p:notesMasterIdLst>
  <p:handoutMasterIdLst>
    <p:handoutMasterId r:id="rId15"/>
  </p:handoutMasterIdLst>
  <p:sldIdLst>
    <p:sldId id="279" r:id="rId4"/>
    <p:sldId id="304" r:id="rId5"/>
    <p:sldId id="312" r:id="rId6"/>
    <p:sldId id="260" r:id="rId7"/>
    <p:sldId id="301" r:id="rId8"/>
    <p:sldId id="313" r:id="rId9"/>
    <p:sldId id="314" r:id="rId10"/>
    <p:sldId id="308" r:id="rId11"/>
    <p:sldId id="309" r:id="rId12"/>
    <p:sldId id="274" r:id="rId13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710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Информация о команде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Команда № …………</a:t>
            </a:r>
          </a:p>
          <a:p>
            <a:pPr marL="0" indent="0">
              <a:buNone/>
            </a:pPr>
            <a:r>
              <a:rPr lang="ru-RU" dirty="0"/>
              <a:t>Эксперт:_____________________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78296" y="1840894"/>
          <a:ext cx="6365019" cy="20433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0622">
                <a:tc>
                  <a:txBody>
                    <a:bodyPr/>
                    <a:lstStyle/>
                    <a:p>
                      <a:r>
                        <a:rPr lang="ru-RU" sz="1000" dirty="0"/>
                        <a:t>ФИО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город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возраст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школа, класс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Капитан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745046-798F-4AEC-805C-849B6F26F7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107" y="1995358"/>
            <a:ext cx="5222081" cy="915137"/>
          </a:xfrm>
        </p:spPr>
        <p:txBody>
          <a:bodyPr/>
          <a:lstStyle/>
          <a:p>
            <a:r>
              <a:rPr lang="ru-RU" sz="1800" dirty="0"/>
              <a:t>ЖДЕМ ВАС НА НОВОМ ТРИЗ-ТУРНИРЕ!</a:t>
            </a:r>
            <a:endParaRPr lang="en-US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E5F5B4-AAB9-4566-BFF6-DEE777F008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9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413" y="1995358"/>
            <a:ext cx="4886325" cy="915137"/>
          </a:xfrm>
        </p:spPr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Этап 4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«Тринадцатый подвиг Геракла»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8E6C2-16D1-46F4-8006-6A8914FDE0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2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 Этап «Тринадцатый подвиг Геракла»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0" y="894696"/>
            <a:ext cx="6425803" cy="3582054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Древнегреческие герои совершали невозможное…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 очень трудно представить себе ОЛИМПИАДУ на Луне…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Колония людей на Луне рассматривается как трамплин к другим планетам Солнечной системы – возможно, в этой Лунной Олимпиаде примут участие не только люди…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Давайте пофантазируем! Может быть вам удастся найти идеи и задача, которые сегодня невозможны, но обязательно будут решены в далеком будущем!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этом этапе можно получить </a:t>
            </a:r>
            <a:r>
              <a:rPr lang="ru-RU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50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9690185-191F-4DE2-86EE-14D931871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6494" y="178260"/>
            <a:ext cx="457200" cy="20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61959E-E416-4218-A850-EB004DA045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4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028" y="2405126"/>
            <a:ext cx="6650666" cy="2308558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Интересовать нас будет необычное событие, которое рано или поздно произойдет в Лунной колонии – Первые Лунные Олимпийские Игры.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Поделитесь вашими впечатлениями о Лунной Олимпиаде.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Напишите письмо о том, что происходит. Автором письма может быть любой выбранный вами персонаж или персонажи: зритель олимпиады, спортсмен, спортивный врач и т. д. Важно, чтобы в письме было описание фантастических идей. Письмо можно сопровождать рисунками.</a:t>
            </a:r>
            <a:endParaRPr lang="ru-RU" sz="135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0F92A6E-6BFB-483F-92BB-B5256196C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6494" y="178260"/>
            <a:ext cx="457200" cy="20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EA7DCE-E8FB-4CE7-A653-F043EC0A42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496" y="805349"/>
            <a:ext cx="2768600" cy="14489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C37779-7F35-45AD-83BF-B27F9CD9CC5A}"/>
              </a:ext>
            </a:extLst>
          </p:cNvPr>
          <p:cNvSpPr txBox="1"/>
          <p:nvPr/>
        </p:nvSpPr>
        <p:spPr>
          <a:xfrm>
            <a:off x="98424" y="709425"/>
            <a:ext cx="367347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dirty="0">
                <a:latin typeface="Arial" panose="020B0604020202020204" pitchFamily="34" charset="0"/>
                <a:cs typeface="Times New Roman" panose="02020603050405020304" pitchFamily="18" charset="0"/>
              </a:rPr>
              <a:t>Проекты колонии людей на Луне в наше время уже не кажутся далеким фантастическим будущим. Колонизация Луны – интереснейший инженерно-технический и социальный проект. Давайте попробуем заглянуть к покорителям Луны.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F36108-3D4F-4112-ACE3-A61FE6FDB2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20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4</a:t>
            </a: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CC2784F-CD71-47EC-8D2A-C5607FAB4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6494" y="178260"/>
            <a:ext cx="457200" cy="20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932C64-73B7-487A-A8AB-3720D95E574B}"/>
              </a:ext>
            </a:extLst>
          </p:cNvPr>
          <p:cNvSpPr txBox="1"/>
          <p:nvPr/>
        </p:nvSpPr>
        <p:spPr>
          <a:xfrm>
            <a:off x="66040" y="799799"/>
            <a:ext cx="6725919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Учтите необычные условия на Луне: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Луна состоит из коры, верхней мантии (астеносферы), средней мантии, нижней мантии и ядра;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Атмосфера практически отсутствует;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Поверхность Луны покрыта реголитом — смесью тонкой пыли и скалистых обломков, образующихся в результате столкновений метеоритов с лунной поверхностью;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Лунная поверхность характеризуется низкой отражательной способностью и отражает всего 5–18% солнечного света; цветовые различия на Луне крайне незначительны. Её поверхность имеет коричневато-серую или черновато-бурую окраску;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Разрежённость атмосферы приводит к высокому перепаду температур на поверхности Луны (от −173 °C ночью до +127 °C в подсолнечной точке), в зависимости от освещённости; при этом температура пород, залегающих на глубине 1 м, постоянна и равна −35 °C;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Небо на Луне всегда чёрное и со звёздами, даже когда Солнце находится над горизонтом;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Сила тяжести у поверхности Луны составляет 16,5 % от земной (в 6 раз слабее).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40B002-F1DF-47E5-A2B1-766E752DD3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0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4</a:t>
            </a: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CC2784F-CD71-47EC-8D2A-C5607FAB4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6494" y="178260"/>
            <a:ext cx="457200" cy="20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932C64-73B7-487A-A8AB-3720D95E574B}"/>
              </a:ext>
            </a:extLst>
          </p:cNvPr>
          <p:cNvSpPr txBox="1"/>
          <p:nvPr/>
        </p:nvSpPr>
        <p:spPr>
          <a:xfrm>
            <a:off x="66040" y="836670"/>
            <a:ext cx="6725919" cy="371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Вот некоторые темы, которые вы можете описать: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 каких видах спорта проходят соревнования (как изменятся земные виды спорта и какие новые виды спорта появятся на Луне)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кто участвует в соревнованиях (только колонисты или специально подготовленные земные спортсмены; возможно, участники – инопланетные формы жизни)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как организована трансляция игр (только на зрителей из колонии на Луне. Учтите, что сигнал от Луны до Земли идет с опозданием на 5–6 секунд – как это учесть. Как организовать трансляцию на другие планеты Солнечной системы, на планеты за пределами Солнечной системы и галактики Млечный путь)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как выглядят и как устроены костюмы спортсменов (костюмы колонистов, землян, инопланетян)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как устроены спортивные сооружения (футбольное поле, велосипедный трек, бассейн и т. д.)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где живут спортсмены (как устроены дома, где они находятся, как спортсмены перемещаются по Луне)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F91DFB-61A5-46C2-BEEF-35D899C6B2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01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4</a:t>
            </a: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CC2784F-CD71-47EC-8D2A-C5607FAB4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6494" y="178260"/>
            <a:ext cx="457200" cy="20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CB814D-B4E0-49C3-9602-0C63368C8CA5}"/>
              </a:ext>
            </a:extLst>
          </p:cNvPr>
          <p:cNvSpPr txBox="1"/>
          <p:nvPr/>
        </p:nvSpPr>
        <p:spPr>
          <a:xfrm>
            <a:off x="195416" y="893787"/>
            <a:ext cx="6498278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нужно придумывать сразу всё. Выберите тему, которая вам интересна и поработайте с ней. Используйте инструменты РТВ, которые вы лучше знаете: приемы фантазирования, </a:t>
            </a:r>
            <a:r>
              <a:rPr lang="ru-RU" dirty="0" err="1"/>
              <a:t>фантограмма</a:t>
            </a:r>
            <a:r>
              <a:rPr lang="ru-RU" dirty="0"/>
              <a:t>, МФО, морфологическая таблица, ММЧ и т. д.). Будет интересно, если вы сможете сформулировать изобретательские задачи, которые могут возникнуть у колонистов или спортсменов на Луне, и предложите их решения.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BB2989-F183-4ADB-8A34-8FF18B75E0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307" y="2094271"/>
            <a:ext cx="2413952" cy="23671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5D77AC-0087-465F-ACB0-9D551E68EE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150" y="2094272"/>
            <a:ext cx="2310542" cy="23105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742C76-7E9C-4510-8D2F-ABBB0F8708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9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5 «Тринадцатый подвиг Геракла» ИТОГ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25052267"/>
              </p:ext>
            </p:extLst>
          </p:nvPr>
        </p:nvGraphicFramePr>
        <p:xfrm>
          <a:off x="258097" y="1284685"/>
          <a:ext cx="6253315" cy="265313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3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0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9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0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9019">
                <a:tc>
                  <a:txBody>
                    <a:bodyPr/>
                    <a:lstStyle/>
                    <a:p>
                      <a:r>
                        <a:rPr lang="ru-RU" sz="14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ИТОГ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019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019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019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019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019"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019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DA0129-D197-494E-83F6-80503D2E30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ОБЩИЙ ИТОГ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0816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370200164"/>
              </p:ext>
            </p:extLst>
          </p:nvPr>
        </p:nvGraphicFramePr>
        <p:xfrm>
          <a:off x="267891" y="1284685"/>
          <a:ext cx="6243521" cy="28079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47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0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9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0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142">
                <a:tc>
                  <a:txBody>
                    <a:bodyPr/>
                    <a:lstStyle/>
                    <a:p>
                      <a:r>
                        <a:rPr lang="ru-RU" sz="14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ИТОГ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142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142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142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142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142"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142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CCD8E4-C58C-4B09-A5DC-0B7F8FBC96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4923</TotalTime>
  <Words>641</Words>
  <Application>Microsoft Office PowerPoint</Application>
  <PresentationFormat>Произвольный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Covers</vt:lpstr>
      <vt:lpstr>General</vt:lpstr>
      <vt:lpstr>Breakers</vt:lpstr>
      <vt:lpstr>Информация о команде</vt:lpstr>
      <vt:lpstr>Этап 4 «Тринадцатый подвиг Геракла»</vt:lpstr>
      <vt:lpstr>4 Этап «Тринадцатый подвиг Геракла»</vt:lpstr>
      <vt:lpstr>Этап 4</vt:lpstr>
      <vt:lpstr>Этап 4</vt:lpstr>
      <vt:lpstr>Этап 4</vt:lpstr>
      <vt:lpstr>Этап 4</vt:lpstr>
      <vt:lpstr>Этап 5 «Тринадцатый подвиг Геракла» ИТОГ</vt:lpstr>
      <vt:lpstr>ОБЩИЙ ИТОГ</vt:lpstr>
      <vt:lpstr>ЖДЕМ ВАС НА НОВОМ ТРИЗ-ТУРНИРЕ!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131</cp:revision>
  <dcterms:created xsi:type="dcterms:W3CDTF">2018-01-26T19:23:30Z</dcterms:created>
  <dcterms:modified xsi:type="dcterms:W3CDTF">2021-08-18T19:13:01Z</dcterms:modified>
</cp:coreProperties>
</file>