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12"/>
  </p:notesMasterIdLst>
  <p:handoutMasterIdLst>
    <p:handoutMasterId r:id="rId13"/>
  </p:handoutMasterIdLst>
  <p:sldIdLst>
    <p:sldId id="279" r:id="rId4"/>
    <p:sldId id="281" r:id="rId5"/>
    <p:sldId id="280" r:id="rId6"/>
    <p:sldId id="328" r:id="rId7"/>
    <p:sldId id="333" r:id="rId8"/>
    <p:sldId id="331" r:id="rId9"/>
    <p:sldId id="330" r:id="rId10"/>
    <p:sldId id="285" r:id="rId11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428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04220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  <p:sldLayoutId id="2147483700" r:id="rId17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Информация о команде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Команда № …………</a:t>
            </a:r>
          </a:p>
          <a:p>
            <a:pPr marL="0" indent="0">
              <a:buNone/>
            </a:pPr>
            <a:r>
              <a:rPr lang="ru-RU" dirty="0"/>
              <a:t>Эксперт:_____________________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72722"/>
              </p:ext>
            </p:extLst>
          </p:nvPr>
        </p:nvGraphicFramePr>
        <p:xfrm>
          <a:off x="278296" y="1840894"/>
          <a:ext cx="6365019" cy="20433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0622">
                <a:tc>
                  <a:txBody>
                    <a:bodyPr/>
                    <a:lstStyle/>
                    <a:p>
                      <a:r>
                        <a:rPr lang="ru-RU" sz="1000" dirty="0"/>
                        <a:t>ФИО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город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возраст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школа, класс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Капитан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47"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876B71-37FA-415E-AE34-BF2123CA91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Этап 1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«Загадка Шерлока Холмса»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7B6814-9438-45E0-AA51-2FF74E37CC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325566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Максимальное количество талантов – 10 (могут быть начислены дополнительные баллы за несколько обоснованных решений)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Решите 10 задач. Ответы запишите в таблицу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Можно задавать уточняющие вопросы эксперту-ведущему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Заработанные таланты можно будет использовать на следующих этапах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27E014-1FF5-44DA-9AAE-9538E294A9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8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0816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31577" y="808479"/>
            <a:ext cx="6594845" cy="36809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1 задание. На планете </a:t>
            </a:r>
            <a:r>
              <a:rPr lang="ru-RU" sz="1350" dirty="0" err="1"/>
              <a:t>Планетат</a:t>
            </a:r>
            <a:r>
              <a:rPr lang="ru-RU" sz="1350" dirty="0"/>
              <a:t> обитают сверхплотные птицы, которые свободно летают в ее литосфере и живут только в ней, для них воздушная среда равнозначна вакууму. Они свободно летают в коре планеты и при этом разрушают любые сверхтвердые и сверхпрочные фундаменты названных сооружений. Само здание целехонько, т. к. птицы не летают в воздухе, но оно разваливается, т. к. фундамент изрешечен птицами. Как быть?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2 задание. Обнаружен потерпевший катастрофу корабль неизвестной цивилизации. В нем система регулирования гравитации, запасы газов для дыхания – кислород, хлор, метан, водяной пар и др. окраска, форма и обстановка кают самая разнообразная, т. е. содержание корабля – самое противоречивое, команды нет. Что это за корабль?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4BBCFB-3958-4840-BA44-E80E3B9BBB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49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997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19616" y="694179"/>
            <a:ext cx="6594845" cy="387782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3 задание. Для робота Макса, задача которого охранять лагерь на планете </a:t>
            </a:r>
            <a:r>
              <a:rPr lang="ru-RU" sz="1350" dirty="0" err="1"/>
              <a:t>Регула</a:t>
            </a:r>
            <a:r>
              <a:rPr lang="ru-RU" sz="1350" dirty="0"/>
              <a:t> от инопланетян, человек – это разумное существо, знающее пароль, а инопланетянин – разумное существо, не знающее пароля. Герой по имени Лорен вышел из лагеря, не зная, что пароль сменился. Макс не пускает его обратно и Лорен погибает в знойной пустыне, потому что не может доказать, что он не инопланетянин. Как ему проникнуть в лагерь?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4 задание. Корабль героев фантастического рассказа потерпел крушение. При аварийной посадке повреждается система управления, для ремонта нужны 10 совершенно одинаковых деталей. В грузовом отсеке обнаруживается старый конфигуратор – прибор, который может сделать все, но у него есть один дефект – он делает все в одном экземпляре. Как быть?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</a:t>
            </a:r>
          </a:p>
          <a:p>
            <a:pPr marL="0" indent="0" algn="just">
              <a:buNone/>
            </a:pPr>
            <a:r>
              <a:rPr lang="ru-RU" sz="1350" dirty="0"/>
              <a:t>Талант _______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endParaRPr lang="ru-RU" sz="135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2670A-E0FB-4761-8E6D-50A387D5B0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4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31577" y="706879"/>
            <a:ext cx="6594845" cy="376352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5 задание. В беседе с космонавтом А. А. Леоновым на встрече в США один из репортеров заметил, как бы вскользь, - Не слишком ли дорого обходится исследование космоса? Как Леонову ответить репортёру?</a:t>
            </a:r>
          </a:p>
          <a:p>
            <a:pPr marL="0" indent="0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6 задание. Благодаря изобретению, сделанному Константином, которое во время работы разваливается на части, Юрий прославился на весь мир. </a:t>
            </a:r>
          </a:p>
          <a:p>
            <a:pPr marL="0" indent="0" algn="just">
              <a:buNone/>
            </a:pPr>
            <a:endParaRPr lang="ru-RU" sz="1200" dirty="0"/>
          </a:p>
          <a:p>
            <a:pPr marL="0" indent="0">
              <a:buNone/>
            </a:pPr>
            <a:r>
              <a:rPr lang="ru-RU" sz="1350" dirty="0"/>
              <a:t>ОТВЕТ 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350" dirty="0"/>
              <a:t>7 задание. Стрельба из ружья по летающим тарелочкам – один из видов спорта. Но осколки от летающих тарелочек разлетаются на большой площади, и их трудно потом собирать. Как быть?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r>
              <a:rPr lang="ru-RU" sz="1200" dirty="0"/>
              <a:t>ОТВЕТ _____________________________________</a:t>
            </a:r>
          </a:p>
          <a:p>
            <a:pPr marL="0" indent="0">
              <a:buNone/>
            </a:pPr>
            <a:r>
              <a:rPr lang="ru-RU" sz="1200" dirty="0"/>
              <a:t>Талант ________</a:t>
            </a:r>
          </a:p>
          <a:p>
            <a:pPr marL="0" indent="0">
              <a:buNone/>
            </a:pPr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50068-9381-43A1-8613-538DD080A9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18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5756" y="630679"/>
            <a:ext cx="6706487" cy="27157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350" dirty="0"/>
              <a:t>8 задание. В какой ситуации человек может погибнуть, если костюм станет ему велик?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9 задание. В условиях невесомости многие физические процессы протекают совершенно иначе, чем на Земле – в том числе горение. И как в этом случае будет выглядеть пламя? Как долго оно будет гореть?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10 задание. Этот человек работает в специфических условиях: небольшая комната без окон и плотно закрытыми дверями, температура в помещении чуть выше обычной комнатной. Он тщательно изучает все предметы и материалы, которые отправятся в космос, при этом его интересует только один параметр. Чем занят это специалист? </a:t>
            </a:r>
          </a:p>
          <a:p>
            <a:pPr marL="0" indent="0" algn="just">
              <a:buNone/>
            </a:pPr>
            <a:endParaRPr lang="ru-RU" sz="1350" dirty="0"/>
          </a:p>
          <a:p>
            <a:pPr marL="0" indent="0" algn="just">
              <a:buNone/>
            </a:pPr>
            <a:r>
              <a:rPr lang="ru-RU" sz="1350" dirty="0"/>
              <a:t>ОТВЕТ ________________________________________</a:t>
            </a:r>
          </a:p>
          <a:p>
            <a:pPr marL="0" indent="0">
              <a:buNone/>
            </a:pPr>
            <a:r>
              <a:rPr lang="ru-RU" sz="1350" dirty="0"/>
              <a:t>Талант __________</a:t>
            </a:r>
          </a:p>
          <a:p>
            <a:pPr marL="0" indent="0">
              <a:buNone/>
            </a:pPr>
            <a:endParaRPr lang="ru-RU" sz="1350" dirty="0"/>
          </a:p>
          <a:p>
            <a:pPr marL="0" indent="0">
              <a:buNone/>
            </a:pPr>
            <a:endParaRPr lang="ru-RU" sz="135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5B483D-3DA9-4D05-8D62-59C997B81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8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«Загадка Шерлока Холмса» ИТОГ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3187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21337598"/>
              </p:ext>
            </p:extLst>
          </p:nvPr>
        </p:nvGraphicFramePr>
        <p:xfrm>
          <a:off x="270273" y="890984"/>
          <a:ext cx="6194027" cy="25570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4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34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№ команды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Этап</a:t>
                      </a:r>
                      <a:r>
                        <a:rPr lang="ru-RU" sz="1000" baseline="0" dirty="0"/>
                        <a:t> 1</a:t>
                      </a:r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Этап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Этап 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Этап 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ИТОГ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r>
                        <a:rPr lang="ru-RU" sz="10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295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7E7C21-A32C-406C-9153-371D752B03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501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6021</TotalTime>
  <Words>632</Words>
  <Application>Microsoft Office PowerPoint</Application>
  <PresentationFormat>Произвольный</PresentationFormat>
  <Paragraphs>78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Covers</vt:lpstr>
      <vt:lpstr>General</vt:lpstr>
      <vt:lpstr>Breakers</vt:lpstr>
      <vt:lpstr>Информация о команде</vt:lpstr>
      <vt:lpstr>Этап 1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</vt:lpstr>
      <vt:lpstr>1 Этап «Загадка Шерлока Холмса» ИТОГ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133</cp:revision>
  <dcterms:created xsi:type="dcterms:W3CDTF">2018-01-26T19:23:30Z</dcterms:created>
  <dcterms:modified xsi:type="dcterms:W3CDTF">2021-08-18T19:11:06Z</dcterms:modified>
</cp:coreProperties>
</file>