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9"/>
  </p:notesMasterIdLst>
  <p:handoutMasterIdLst>
    <p:handoutMasterId r:id="rId10"/>
  </p:handoutMasterIdLst>
  <p:sldIdLst>
    <p:sldId id="256" r:id="rId4"/>
    <p:sldId id="276" r:id="rId5"/>
    <p:sldId id="257" r:id="rId6"/>
    <p:sldId id="278" r:id="rId7"/>
    <p:sldId id="259" r:id="rId8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5.jpe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sldNum="0"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/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</p:sldLayoutIdLst>
  <p:hf sldNum="0"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081" y="1412416"/>
            <a:ext cx="3655375" cy="1421928"/>
          </a:xfrm>
        </p:spPr>
        <p:txBody>
          <a:bodyPr/>
          <a:lstStyle/>
          <a:p>
            <a:r>
              <a:rPr lang="ru-RU" dirty="0"/>
              <a:t>ТРИЗ-турнир. </a:t>
            </a:r>
            <a:br>
              <a:rPr lang="ru-RU" dirty="0"/>
            </a:br>
            <a:r>
              <a:rPr lang="ru-RU" dirty="0"/>
              <a:t>1 сессия (8-10 лет)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Соревнование по </a:t>
            </a:r>
            <a:br>
              <a:rPr lang="ru-RU" dirty="0"/>
            </a:br>
            <a:r>
              <a:rPr lang="ru-RU" dirty="0"/>
              <a:t>Теории Решения Изобретательских Задач</a:t>
            </a:r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93" y="1660922"/>
            <a:ext cx="2409825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E3676-4E9D-41EC-82FC-A3418627E842}"/>
              </a:ext>
            </a:extLst>
          </p:cNvPr>
          <p:cNvSpPr txBox="1"/>
          <p:nvPr/>
        </p:nvSpPr>
        <p:spPr>
          <a:xfrm>
            <a:off x="2056844" y="62299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202</a:t>
            </a:r>
            <a:r>
              <a:rPr lang="ru-RU" sz="1600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9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3307" y="2155457"/>
            <a:ext cx="6691022" cy="1066446"/>
          </a:xfrm>
        </p:spPr>
        <p:txBody>
          <a:bodyPr/>
          <a:lstStyle/>
          <a:p>
            <a:pPr algn="ctr"/>
            <a:r>
              <a:rPr lang="ru-RU" sz="3300" dirty="0"/>
              <a:t>Пусть победит самый смышленый!!!</a:t>
            </a:r>
            <a:endParaRPr lang="en-US" sz="33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D1E27-5C96-4807-B582-87EAC8CD9B06}"/>
              </a:ext>
            </a:extLst>
          </p:cNvPr>
          <p:cNvSpPr txBox="1"/>
          <p:nvPr/>
        </p:nvSpPr>
        <p:spPr>
          <a:xfrm>
            <a:off x="2382352" y="46746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202</a:t>
            </a:r>
            <a:r>
              <a:rPr lang="ru-RU" sz="2400" b="1" dirty="0">
                <a:solidFill>
                  <a:schemeClr val="bg1"/>
                </a:solidFill>
              </a:rPr>
              <a:t>1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Г.С. </a:t>
            </a:r>
            <a:r>
              <a:rPr lang="ru-RU" dirty="0" err="1"/>
              <a:t>Альтшуллер</a:t>
            </a:r>
            <a:r>
              <a:rPr lang="ru-RU" dirty="0"/>
              <a:t>. Основоположник ТРИЗ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2198" b="3341"/>
          <a:stretch/>
        </p:blipFill>
        <p:spPr bwMode="auto">
          <a:xfrm>
            <a:off x="500449" y="1280052"/>
            <a:ext cx="1784007" cy="262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45891" y="1333371"/>
            <a:ext cx="39572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ТРИЗ (теория решения изобретательских задач) </a:t>
            </a:r>
            <a:r>
              <a:rPr lang="ru-RU" sz="1600" dirty="0"/>
              <a:t>– комплекс методик и инструментов для анализа развития систем, выявления и разрешения противоречий, прогнозирования развития систем.</a:t>
            </a:r>
          </a:p>
          <a:p>
            <a:endParaRPr lang="ru-RU" sz="1600" dirty="0"/>
          </a:p>
          <a:p>
            <a:r>
              <a:rPr lang="ru-RU" sz="1600" dirty="0"/>
              <a:t>Генрих </a:t>
            </a:r>
            <a:r>
              <a:rPr lang="ru-RU" sz="1600" dirty="0" err="1"/>
              <a:t>Саулович</a:t>
            </a:r>
            <a:r>
              <a:rPr lang="ru-RU" sz="1600" dirty="0"/>
              <a:t> </a:t>
            </a:r>
            <a:r>
              <a:rPr lang="ru-RU" sz="1600" dirty="0" err="1"/>
              <a:t>Альтшуллер</a:t>
            </a:r>
            <a:r>
              <a:rPr lang="ru-RU" sz="1600" dirty="0"/>
              <a:t> (1926 – 1998) – советский и российский ученый, изобретатель, писатель-фантаст (Г. Альтов).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A77BE-5830-478F-B972-9B832C0F6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322614-6535-4E78-8236-9B2C10AAED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9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соревнования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67892" y="1284729"/>
            <a:ext cx="6375422" cy="2715771"/>
          </a:xfrm>
        </p:spPr>
        <p:txBody>
          <a:bodyPr/>
          <a:lstStyle/>
          <a:p>
            <a:pPr algn="just"/>
            <a:r>
              <a:rPr lang="ru-RU" dirty="0"/>
              <a:t>1 ЭТАП «ЗАГАДКА ШЕРЛОКА ХОЛМСА» - </a:t>
            </a:r>
            <a:r>
              <a:rPr lang="en-US" dirty="0"/>
              <a:t>max 10</a:t>
            </a:r>
            <a:r>
              <a:rPr lang="ru-RU" dirty="0"/>
              <a:t> талантов (+дополнительные таланты за вариативность) - изобретательские задачи 1-2 уровня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 ЭТАП «КАК ЭТО УСТРОЕНО» - </a:t>
            </a:r>
            <a:r>
              <a:rPr lang="en-US" dirty="0"/>
              <a:t>max </a:t>
            </a:r>
            <a:r>
              <a:rPr lang="ru-RU" dirty="0"/>
              <a:t>15</a:t>
            </a:r>
            <a:r>
              <a:rPr lang="en-US" dirty="0"/>
              <a:t> </a:t>
            </a:r>
            <a:r>
              <a:rPr lang="ru-RU" dirty="0"/>
              <a:t>талантов – компонентно-структурный анализ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 ЭТАП «13-Й ПОДВИГ ГЕРАКЛА» - до 50 талантов - комплексное творческое задание</a:t>
            </a:r>
          </a:p>
          <a:p>
            <a:endParaRPr lang="ru-RU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134C16-3934-4016-BB85-1B809A175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799DE9-E5E9-4812-9480-503751F2B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8401"/>
            <a:ext cx="1396105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8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397601"/>
              </p:ext>
            </p:extLst>
          </p:nvPr>
        </p:nvGraphicFramePr>
        <p:xfrm>
          <a:off x="742745" y="1197548"/>
          <a:ext cx="5672113" cy="2560973"/>
        </p:xfrm>
        <a:graphic>
          <a:graphicData uri="http://schemas.openxmlformats.org/drawingml/2006/table">
            <a:tbl>
              <a:tblPr firstRow="1" firstCol="1" bandRow="1"/>
              <a:tblGrid>
                <a:gridCol w="276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1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Этап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Продолжительность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 Подключение и проверка связи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10:45 – 11:00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 Открытие соревнований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11:00 – 11:15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 Этап 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11:15 – 11:35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11:35 – 11:40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 Этап 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11:40 – 12:00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12:00 – 12:05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 Этап 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12:05 – 12:45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 Презентация результатов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12:45 – 13:15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 Подсчет талантов.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13:15 – 13:45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 Закрытие соревнований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13:45 – 14:15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19AF47D0-BC5C-416C-AB3F-324EA7B6DC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86403" y="17469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F07BED-242B-4AAA-A10B-BD7F517BA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8054"/>
            <a:ext cx="1393641" cy="3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005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6601</TotalTime>
  <Words>229</Words>
  <Application>Microsoft Office PowerPoint</Application>
  <PresentationFormat>Произвольный</PresentationFormat>
  <Paragraphs>48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Covers</vt:lpstr>
      <vt:lpstr>General</vt:lpstr>
      <vt:lpstr>Breakers</vt:lpstr>
      <vt:lpstr>ТРИЗ-турнир.  1 сессия (8-10 лет)</vt:lpstr>
      <vt:lpstr>Пусть победит самый смышленый!!!</vt:lpstr>
      <vt:lpstr>Г.С. Альтшуллер. Основоположник ТРИЗ</vt:lpstr>
      <vt:lpstr>Этапы соревнования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139</cp:revision>
  <dcterms:created xsi:type="dcterms:W3CDTF">2018-01-26T19:23:30Z</dcterms:created>
  <dcterms:modified xsi:type="dcterms:W3CDTF">2021-08-11T13:22:29Z</dcterms:modified>
</cp:coreProperties>
</file>