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4"/>
  </p:notesMasterIdLst>
  <p:handoutMasterIdLst>
    <p:handoutMasterId r:id="rId15"/>
  </p:handoutMasterIdLst>
  <p:sldIdLst>
    <p:sldId id="279" r:id="rId4"/>
    <p:sldId id="283" r:id="rId5"/>
    <p:sldId id="282" r:id="rId6"/>
    <p:sldId id="284" r:id="rId7"/>
    <p:sldId id="286" r:id="rId8"/>
    <p:sldId id="287" r:id="rId9"/>
    <p:sldId id="289" r:id="rId10"/>
    <p:sldId id="290" r:id="rId11"/>
    <p:sldId id="306" r:id="rId12"/>
    <p:sldId id="305" r:id="rId13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</a:t>
            </a:r>
          </a:p>
          <a:p>
            <a:pPr marL="0" indent="0">
              <a:buNone/>
            </a:pPr>
            <a:r>
              <a:rPr lang="ru-RU" dirty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86661C-87A4-416F-A3CF-4A5224043E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2 «Нужна «штуковина» ИТОГ</a:t>
            </a:r>
            <a:endParaRPr lang="nl-NL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74900766"/>
              </p:ext>
            </p:extLst>
          </p:nvPr>
        </p:nvGraphicFramePr>
        <p:xfrm>
          <a:off x="1206500" y="1100534"/>
          <a:ext cx="4565649" cy="25316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Этап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944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72391402-BF21-4B50-8011-0A1703831B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FE1760-5E05-45A5-955C-BEEA433625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2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«Как это устроено»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261630"/>
            <a:ext cx="423341" cy="2403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C933A-0E4D-4721-8568-EEC6FE0E30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4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 «Как это устроено»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5 заданий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Максимум – 15 талантов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Разберитесь из чего состоит объект, с какими объектами он связан, какие взаимосвязи есть внутри объекта, как все это взаимодействует…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Вы можете получить подсказки – первые 3 бесплатно, а остальные за таланты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6CF1A1-D98E-4C05-8C4F-3EEC86D8CE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0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1 задание – </a:t>
            </a:r>
            <a:r>
              <a:rPr lang="en-US" dirty="0"/>
              <a:t>max </a:t>
            </a:r>
            <a:r>
              <a:rPr lang="ru-RU" dirty="0"/>
              <a:t>3 таланта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59271" y="126207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24575" y="956170"/>
            <a:ext cx="2711303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Перед вами космический обед.</a:t>
            </a:r>
          </a:p>
          <a:p>
            <a:pPr marL="0" indent="0">
              <a:buNone/>
            </a:pPr>
            <a:r>
              <a:rPr lang="ru-RU" dirty="0"/>
              <a:t>Какой предмет задумал тренер? Попробуйте угадать, задав всего 5 вопросов. Если вопросов будет недостаточно используйте подсказки.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1350" dirty="0"/>
              <a:t>КОНТРОЛЬНЫЙ ОТВЕТ – 3 таланта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350" dirty="0"/>
              <a:t>Заработанные таланты _________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A3C899-3853-4713-9C68-2BB9691FC3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057161-966E-41FA-83F6-20AEE53BC3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849" y="956170"/>
            <a:ext cx="3604585" cy="295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2 задание – </a:t>
            </a:r>
            <a:r>
              <a:rPr lang="en-US" dirty="0"/>
              <a:t>max</a:t>
            </a:r>
            <a:r>
              <a:rPr lang="ru-RU" dirty="0"/>
              <a:t> </a:t>
            </a:r>
            <a:r>
              <a:rPr lang="en-US" dirty="0"/>
              <a:t>3 </a:t>
            </a:r>
            <a:r>
              <a:rPr lang="ru-RU" dirty="0"/>
              <a:t>таланта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20026" y="1213864"/>
            <a:ext cx="2808924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Еще один набор космической еды. Что здесь лишнее? Объясните свой выбор.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Вы можете использовать подсказки за таланты или «в кредит».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КОНТРОЛЬНЫЙ ОТВЕТ – 3 таланта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_________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5BB2AD4-8E7D-4BAD-AAF1-AB70FFDB4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187042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текст, другой&#10;&#10;Автоматически созданное описание">
            <a:extLst>
              <a:ext uri="{FF2B5EF4-FFF2-40B4-BE49-F238E27FC236}">
                <a16:creationId xmlns:a16="http://schemas.microsoft.com/office/drawing/2014/main" id="{AAD7B8FF-DF10-464F-8874-E9347C879E6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1011040"/>
            <a:ext cx="3615374" cy="25767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4800F8-3FD8-48CE-B7F0-B2B670FB8A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67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3 задание – </a:t>
            </a:r>
            <a:r>
              <a:rPr lang="en-US" dirty="0"/>
              <a:t>max 3 </a:t>
            </a:r>
            <a:r>
              <a:rPr lang="ru-RU" dirty="0"/>
              <a:t>таланта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01600" y="857351"/>
            <a:ext cx="3041650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в этом наборе не хватает одного ингредиента. Какого именно?</a:t>
            </a:r>
          </a:p>
          <a:p>
            <a:pPr marL="0" indent="0">
              <a:buNone/>
            </a:pPr>
            <a:r>
              <a:rPr lang="ru-RU" dirty="0"/>
              <a:t>Вы можете получить подсказки за таланты или «в кредит».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КОНТРОЛЬНЫЙ ОТВЕТ – 3 таланта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_________</a:t>
            </a:r>
          </a:p>
          <a:p>
            <a:pPr marL="0" indent="0">
              <a:buNone/>
            </a:pPr>
            <a:endParaRPr lang="ru-RU" b="1" u="sng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CB2DBC-EADD-442C-A271-DB10BC940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B65E60C-B623-429F-9F04-7CE412FF5282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9099" y="857351"/>
            <a:ext cx="3747135" cy="27901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7DDB24-994D-4FB9-82BC-BE1C4AAF4D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0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 2. 4 задание – </a:t>
            </a:r>
            <a:r>
              <a:rPr lang="en-US" dirty="0"/>
              <a:t>max </a:t>
            </a:r>
            <a:r>
              <a:rPr lang="ru-RU" dirty="0"/>
              <a:t>3 таланта</a:t>
            </a:r>
            <a:endParaRPr lang="nl-NL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0"/>
          </p:nvPr>
        </p:nvSpPr>
        <p:spPr>
          <a:xfrm>
            <a:off x="133351" y="608072"/>
            <a:ext cx="6616700" cy="362102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Вкусовые ощущения в космосе изменяются (также, как например, на борту самолета). Именно поэтому космонавты так любят различные соусы и приправы. Кстати, именно приправы по-прежнему упаковывают в знаменитые космические тюбики. Есть среди приправ две универсальные – это соль и перец. Но вот использование их в космосе затруднительно: в невесомости порошок соли или перца легко просыплется и доставит много неприятностей космонавтам и оборудованию корабля. Как же использовать соль и перец в невесомости?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7A5F2-1740-4DDD-A272-E3C6D51EF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230" y="277083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EFFFF2-2C1F-4819-B884-01A3263BA137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9350" y="2176145"/>
            <a:ext cx="2099862" cy="1684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Изображение выглядит как электроника, трубка&#10;&#10;Автоматически созданное описание">
            <a:extLst>
              <a:ext uri="{FF2B5EF4-FFF2-40B4-BE49-F238E27FC236}">
                <a16:creationId xmlns:a16="http://schemas.microsoft.com/office/drawing/2014/main" id="{5D46754B-B67C-4966-86AB-ED3F3BC2EA53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791" y="2137286"/>
            <a:ext cx="2163360" cy="17235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3C0D04-0820-45CD-BFED-5C601ECB3CC2}"/>
              </a:ext>
            </a:extLst>
          </p:cNvPr>
          <p:cNvSpPr txBox="1"/>
          <p:nvPr/>
        </p:nvSpPr>
        <p:spPr>
          <a:xfrm>
            <a:off x="133351" y="3994150"/>
            <a:ext cx="3429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КОНТРОЛЬНЫЙ ОТВЕТ – 3 таланта</a:t>
            </a:r>
          </a:p>
          <a:p>
            <a:endParaRPr lang="ru-RU" dirty="0"/>
          </a:p>
          <a:p>
            <a:r>
              <a:rPr lang="ru-RU" dirty="0"/>
              <a:t>Заработанные таланты _________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0B3F00-74AF-4DB3-960B-497570B5B1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3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5 задание – </a:t>
            </a:r>
            <a:r>
              <a:rPr lang="en-US" dirty="0"/>
              <a:t>max 3</a:t>
            </a:r>
            <a:r>
              <a:rPr lang="ru-RU" dirty="0"/>
              <a:t> талантов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41289" y="821179"/>
            <a:ext cx="6375422" cy="27157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Перед вами ложки. Найдите среди них специальную ложку для космонавтов. Почему вы сделали такой выбор? Какую проблему решали создатели такой ложки?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47CA4-5989-4AEE-B40A-61854D1C82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156" y="1551075"/>
            <a:ext cx="6169687" cy="23715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07FCE1-0C50-4257-B739-36A79DFDBB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BC0660-A5C8-4780-A8A4-2EE5FCDF07DE}"/>
              </a:ext>
            </a:extLst>
          </p:cNvPr>
          <p:cNvSpPr txBox="1"/>
          <p:nvPr/>
        </p:nvSpPr>
        <p:spPr>
          <a:xfrm>
            <a:off x="344156" y="3978653"/>
            <a:ext cx="3429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КОНТРОЛЬНЫЙ ОТВЕТ – 3 таланта</a:t>
            </a:r>
          </a:p>
          <a:p>
            <a:endParaRPr lang="ru-RU" dirty="0"/>
          </a:p>
          <a:p>
            <a:r>
              <a:rPr lang="ru-RU" dirty="0"/>
              <a:t>Заработанные таланты _________</a:t>
            </a:r>
          </a:p>
        </p:txBody>
      </p:sp>
    </p:spTree>
    <p:extLst>
      <p:ext uri="{BB962C8B-B14F-4D97-AF65-F5344CB8AC3E}">
        <p14:creationId xmlns:p14="http://schemas.microsoft.com/office/powerpoint/2010/main" val="282627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Этап. 5 задание – </a:t>
            </a:r>
            <a:r>
              <a:rPr lang="en-US" dirty="0"/>
              <a:t>max 3</a:t>
            </a:r>
            <a:r>
              <a:rPr lang="ru-RU" dirty="0"/>
              <a:t> талантов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1020D9-9167-4CDA-92CB-E017BF13F7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095" y="651343"/>
            <a:ext cx="6303810" cy="3840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021D59-80C9-47DF-A5B2-638E766F27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5200</TotalTime>
  <Words>365</Words>
  <Application>Microsoft Office PowerPoint</Application>
  <PresentationFormat>Произвольный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2 «Как это устроено»</vt:lpstr>
      <vt:lpstr>2 Этап «Как это устроено»</vt:lpstr>
      <vt:lpstr>2 Этап. 1 задание – max 3 таланта</vt:lpstr>
      <vt:lpstr>2 Этап. 2 задание – max 3 таланта</vt:lpstr>
      <vt:lpstr>2 Этап. 3 задание – max 3 таланта </vt:lpstr>
      <vt:lpstr>Этап 2. 4 задание – max 3 таланта</vt:lpstr>
      <vt:lpstr>2 Этап. 5 задание – max 3 талантов</vt:lpstr>
      <vt:lpstr>2 Этап. 5 задание – max 3 талантов</vt:lpstr>
      <vt:lpstr>Этап 2 «Нужна «штуковина» ИТОГ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137</cp:revision>
  <dcterms:created xsi:type="dcterms:W3CDTF">2018-01-26T19:23:30Z</dcterms:created>
  <dcterms:modified xsi:type="dcterms:W3CDTF">2021-08-19T10:20:45Z</dcterms:modified>
</cp:coreProperties>
</file>