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3" r:id="rId1"/>
    <p:sldMasterId id="2147483664" r:id="rId2"/>
  </p:sldMasterIdLst>
  <p:notesMasterIdLst>
    <p:notesMasterId r:id="rId36"/>
  </p:notesMasterIdLst>
  <p:sldIdLst>
    <p:sldId id="256" r:id="rId3"/>
    <p:sldId id="261" r:id="rId4"/>
    <p:sldId id="257" r:id="rId5"/>
    <p:sldId id="258" r:id="rId6"/>
    <p:sldId id="311" r:id="rId7"/>
    <p:sldId id="259" r:id="rId8"/>
    <p:sldId id="305" r:id="rId9"/>
    <p:sldId id="304" r:id="rId10"/>
    <p:sldId id="272" r:id="rId11"/>
    <p:sldId id="260" r:id="rId12"/>
    <p:sldId id="312" r:id="rId13"/>
    <p:sldId id="315" r:id="rId14"/>
    <p:sldId id="313" r:id="rId15"/>
    <p:sldId id="323" r:id="rId16"/>
    <p:sldId id="324" r:id="rId17"/>
    <p:sldId id="325" r:id="rId18"/>
    <p:sldId id="326" r:id="rId19"/>
    <p:sldId id="316" r:id="rId20"/>
    <p:sldId id="332" r:id="rId21"/>
    <p:sldId id="306" r:id="rId22"/>
    <p:sldId id="327" r:id="rId23"/>
    <p:sldId id="328" r:id="rId24"/>
    <p:sldId id="321" r:id="rId25"/>
    <p:sldId id="320" r:id="rId26"/>
    <p:sldId id="329" r:id="rId27"/>
    <p:sldId id="317" r:id="rId28"/>
    <p:sldId id="310" r:id="rId29"/>
    <p:sldId id="282" r:id="rId30"/>
    <p:sldId id="322" r:id="rId31"/>
    <p:sldId id="330" r:id="rId32"/>
    <p:sldId id="283" r:id="rId33"/>
    <p:sldId id="319" r:id="rId34"/>
    <p:sldId id="300" r:id="rId35"/>
  </p:sldIdLst>
  <p:sldSz cx="9144000" cy="5143500" type="screen16x9"/>
  <p:notesSz cx="6858000" cy="9144000"/>
  <p:embeddedFontLst>
    <p:embeddedFont>
      <p:font typeface="Roboto Slab Regular" panose="020B0604020202020204" charset="0"/>
      <p:regular r:id="rId37"/>
      <p:bold r:id="rId38"/>
    </p:embeddedFont>
    <p:embeddedFont>
      <p:font typeface="Saira Extra Condensed" panose="020B0604020202020204" charset="0"/>
      <p:regular r:id="rId39"/>
      <p:bold r:id="rId40"/>
      <p:italic r:id="rId41"/>
      <p:boldItalic r:id="rId42"/>
    </p:embeddedFont>
    <p:embeddedFont>
      <p:font typeface="Proxima Nova Semibold" panose="020B0604020202020204" charset="0"/>
      <p:regular r:id="rId43"/>
      <p:bold r:id="rId44"/>
      <p:italic r:id="rId45"/>
      <p:boldItalic r:id="rId46"/>
    </p:embeddedFont>
    <p:embeddedFont>
      <p:font typeface="Saira ExtraCondensed SemiBold" panose="020B0604020202020204" charset="0"/>
      <p:regular r:id="rId47"/>
      <p:bold r:id="rId48"/>
      <p:italic r:id="rId49"/>
      <p:boldItalic r:id="rId50"/>
    </p:embeddedFont>
    <p:embeddedFont>
      <p:font typeface="Barlow Semi Condensed SemiBold" panose="020B0604020202020204" charset="0"/>
      <p:regular r:id="rId51"/>
      <p:bold r:id="rId52"/>
      <p:italic r:id="rId53"/>
      <p:boldItalic r:id="rId54"/>
    </p:embeddedFont>
    <p:embeddedFont>
      <p:font typeface="Saira ExtraCondensed Medium" panose="020B0604020202020204" charset="0"/>
      <p:regular r:id="rId55"/>
      <p:bold r:id="rId56"/>
      <p:italic r:id="rId57"/>
      <p:boldItalic r:id="rId58"/>
    </p:embeddedFont>
    <p:embeddedFont>
      <p:font typeface="Fira Sans Extra Condensed Medium" panose="020B0604020202020204" charset="0"/>
      <p:regular r:id="rId59"/>
      <p:bold r:id="rId60"/>
      <p:italic r:id="rId61"/>
      <p:boldItalic r:id="rId62"/>
    </p:embeddedFont>
    <p:embeddedFont>
      <p:font typeface="Arvo" panose="020B0604020202020204" charset="0"/>
      <p:regular r:id="rId63"/>
      <p:bold r:id="rId64"/>
      <p:italic r:id="rId65"/>
      <p:boldItalic r:id="rId66"/>
    </p:embeddedFont>
    <p:embeddedFont>
      <p:font typeface="Squada One" panose="020B0604020202020204" charset="0"/>
      <p:regular r:id="rId67"/>
    </p:embeddedFont>
    <p:embeddedFont>
      <p:font typeface="Barlow Semi Condensed" panose="020B0604020202020204" charset="0"/>
      <p:regular r:id="rId68"/>
      <p:bold r:id="rId69"/>
      <p:italic r:id="rId70"/>
      <p:boldItalic r:id="rId71"/>
    </p:embeddedFont>
    <p:embeddedFont>
      <p:font typeface="Calibri" panose="020F0502020204030204" pitchFamily="34" charset="0"/>
      <p:regular r:id="rId72"/>
      <p:bold r:id="rId73"/>
      <p:italic r:id="rId74"/>
      <p:boldItalic r:id="rId75"/>
    </p:embeddedFont>
    <p:embeddedFont>
      <p:font typeface="Barlow Semi Condensed Light" panose="020B0604020202020204" charset="0"/>
      <p:regular r:id="rId76"/>
      <p:bold r:id="rId77"/>
      <p:italic r:id="rId78"/>
      <p:boldItalic r:id="rId79"/>
    </p:embeddedFont>
    <p:embeddedFont>
      <p:font typeface="Proxima Nova" panose="020B0604020202020204" charset="0"/>
      <p:regular r:id="rId80"/>
      <p:bold r:id="rId81"/>
      <p:italic r:id="rId82"/>
      <p:boldItalic r:id="rId8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15:clr>
            <a:srgbClr val="9AA0A6"/>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E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20" autoAdjust="0"/>
    <p:restoredTop sz="87791" autoAdjust="0"/>
  </p:normalViewPr>
  <p:slideViewPr>
    <p:cSldViewPr snapToGrid="0">
      <p:cViewPr varScale="1">
        <p:scale>
          <a:sx n="133" d="100"/>
          <a:sy n="133" d="100"/>
        </p:scale>
        <p:origin x="894" y="126"/>
      </p:cViewPr>
      <p:guideLst>
        <p:guide orient="horz"/>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3.fntdata"/><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55" Type="http://schemas.openxmlformats.org/officeDocument/2006/relationships/font" Target="fonts/font19.fntdata"/><Relationship Id="rId63" Type="http://schemas.openxmlformats.org/officeDocument/2006/relationships/font" Target="fonts/font27.fntdata"/><Relationship Id="rId68" Type="http://schemas.openxmlformats.org/officeDocument/2006/relationships/font" Target="fonts/font32.fntdata"/><Relationship Id="rId76" Type="http://schemas.openxmlformats.org/officeDocument/2006/relationships/font" Target="fonts/font40.fntdata"/><Relationship Id="rId84"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font" Target="fonts/font35.fnt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font" Target="fonts/font17.fntdata"/><Relationship Id="rId58" Type="http://schemas.openxmlformats.org/officeDocument/2006/relationships/font" Target="fonts/font22.fntdata"/><Relationship Id="rId66" Type="http://schemas.openxmlformats.org/officeDocument/2006/relationships/font" Target="fonts/font30.fntdata"/><Relationship Id="rId74" Type="http://schemas.openxmlformats.org/officeDocument/2006/relationships/font" Target="fonts/font38.fntdata"/><Relationship Id="rId79" Type="http://schemas.openxmlformats.org/officeDocument/2006/relationships/font" Target="fonts/font43.fntdata"/><Relationship Id="rId87"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font" Target="fonts/font25.fntdata"/><Relationship Id="rId82" Type="http://schemas.openxmlformats.org/officeDocument/2006/relationships/font" Target="fonts/font46.fntdata"/><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7.fntdata"/><Relationship Id="rId48" Type="http://schemas.openxmlformats.org/officeDocument/2006/relationships/font" Target="fonts/font12.fntdata"/><Relationship Id="rId56" Type="http://schemas.openxmlformats.org/officeDocument/2006/relationships/font" Target="fonts/font20.fntdata"/><Relationship Id="rId64" Type="http://schemas.openxmlformats.org/officeDocument/2006/relationships/font" Target="fonts/font28.fntdata"/><Relationship Id="rId69" Type="http://schemas.openxmlformats.org/officeDocument/2006/relationships/font" Target="fonts/font33.fntdata"/><Relationship Id="rId77" Type="http://schemas.openxmlformats.org/officeDocument/2006/relationships/font" Target="fonts/font41.fntdata"/><Relationship Id="rId8" Type="http://schemas.openxmlformats.org/officeDocument/2006/relationships/slide" Target="slides/slide6.xml"/><Relationship Id="rId51" Type="http://schemas.openxmlformats.org/officeDocument/2006/relationships/font" Target="fonts/font15.fntdata"/><Relationship Id="rId72" Type="http://schemas.openxmlformats.org/officeDocument/2006/relationships/font" Target="fonts/font36.fntdata"/><Relationship Id="rId80" Type="http://schemas.openxmlformats.org/officeDocument/2006/relationships/font" Target="fonts/font44.fntdata"/><Relationship Id="rId85"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font" Target="fonts/font2.fntdata"/><Relationship Id="rId46" Type="http://schemas.openxmlformats.org/officeDocument/2006/relationships/font" Target="fonts/font10.fntdata"/><Relationship Id="rId59" Type="http://schemas.openxmlformats.org/officeDocument/2006/relationships/font" Target="fonts/font23.fntdata"/><Relationship Id="rId67" Type="http://schemas.openxmlformats.org/officeDocument/2006/relationships/font" Target="fonts/font31.fntdata"/><Relationship Id="rId20" Type="http://schemas.openxmlformats.org/officeDocument/2006/relationships/slide" Target="slides/slide18.xml"/><Relationship Id="rId41" Type="http://schemas.openxmlformats.org/officeDocument/2006/relationships/font" Target="fonts/font5.fntdata"/><Relationship Id="rId54" Type="http://schemas.openxmlformats.org/officeDocument/2006/relationships/font" Target="fonts/font18.fntdata"/><Relationship Id="rId62" Type="http://schemas.openxmlformats.org/officeDocument/2006/relationships/font" Target="fonts/font26.fntdata"/><Relationship Id="rId70" Type="http://schemas.openxmlformats.org/officeDocument/2006/relationships/font" Target="fonts/font34.fntdata"/><Relationship Id="rId75" Type="http://schemas.openxmlformats.org/officeDocument/2006/relationships/font" Target="fonts/font39.fntdata"/><Relationship Id="rId83" Type="http://schemas.openxmlformats.org/officeDocument/2006/relationships/font" Target="fonts/font47.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49" Type="http://schemas.openxmlformats.org/officeDocument/2006/relationships/font" Target="fonts/font13.fntdata"/><Relationship Id="rId57" Type="http://schemas.openxmlformats.org/officeDocument/2006/relationships/font" Target="fonts/font21.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font" Target="fonts/font8.fntdata"/><Relationship Id="rId52" Type="http://schemas.openxmlformats.org/officeDocument/2006/relationships/font" Target="fonts/font16.fntdata"/><Relationship Id="rId60" Type="http://schemas.openxmlformats.org/officeDocument/2006/relationships/font" Target="fonts/font24.fntdata"/><Relationship Id="rId65" Type="http://schemas.openxmlformats.org/officeDocument/2006/relationships/font" Target="fonts/font29.fntdata"/><Relationship Id="rId73" Type="http://schemas.openxmlformats.org/officeDocument/2006/relationships/font" Target="fonts/font37.fntdata"/><Relationship Id="rId78" Type="http://schemas.openxmlformats.org/officeDocument/2006/relationships/font" Target="fonts/font42.fntdata"/><Relationship Id="rId81" Type="http://schemas.openxmlformats.org/officeDocument/2006/relationships/font" Target="fonts/font45.fntdata"/><Relationship Id="rId86"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4dfce81f19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4dfce81f19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g5540b6adc3_2_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1" name="Google Shape;231;g5540b6adc3_2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4dfce81f19_0_17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4dfce81f19_0_17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54d0e54301_1_6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 name="Google Shape;153;g54d0e54301_1_6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g5540b6adc3_2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5" name="Google Shape;245;g5540b6adc3_2_1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799472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5540b6adc3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5540b6adc3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5540b6adc3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5540b6adc3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598001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5540b6adc3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5540b6adc3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005589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3"/>
        <p:cNvGrpSpPr/>
        <p:nvPr/>
      </p:nvGrpSpPr>
      <p:grpSpPr>
        <a:xfrm>
          <a:off x="0" y="0"/>
          <a:ext cx="0" cy="0"/>
          <a:chOff x="0" y="0"/>
          <a:chExt cx="0" cy="0"/>
        </a:xfrm>
      </p:grpSpPr>
      <p:sp>
        <p:nvSpPr>
          <p:cNvPr id="574" name="Google Shape;574;g5540b6adc3_2_7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5" name="Google Shape;575;g5540b6adc3_2_7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5540b6adc3_2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5540b6adc3_2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2"/>
        <p:cNvGrpSpPr/>
        <p:nvPr/>
      </p:nvGrpSpPr>
      <p:grpSpPr>
        <a:xfrm>
          <a:off x="0" y="0"/>
          <a:ext cx="0" cy="0"/>
          <a:chOff x="0" y="0"/>
          <a:chExt cx="0" cy="0"/>
        </a:xfrm>
      </p:grpSpPr>
      <p:sp>
        <p:nvSpPr>
          <p:cNvPr id="793" name="Google Shape;793;g55d3347980_3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4" name="Google Shape;794;g55d3347980_3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smtClean="0"/>
              <a:t>Criteria of TRIZ-based activity:</a:t>
            </a:r>
            <a:br>
              <a:rPr lang="en-US" dirty="0" smtClean="0"/>
            </a:br>
            <a:r>
              <a:rPr lang="en-US" dirty="0" smtClean="0"/>
              <a:t>- formulating and solving contradicting demands </a:t>
            </a:r>
            <a:br>
              <a:rPr lang="en-US" dirty="0" smtClean="0"/>
            </a:br>
            <a:r>
              <a:rPr lang="en-US" dirty="0" smtClean="0"/>
              <a:t>- solving non-trivial tasks</a:t>
            </a:r>
            <a:br>
              <a:rPr lang="en-US" dirty="0" smtClean="0"/>
            </a:br>
            <a:r>
              <a:rPr lang="en-US" dirty="0" smtClean="0"/>
              <a:t>- patenting system or a method</a:t>
            </a:r>
            <a:r>
              <a:rPr lang="en-US" baseline="0" dirty="0" smtClean="0"/>
              <a:t> after applying a TRIZ classical or modern tool</a:t>
            </a:r>
          </a:p>
          <a:p>
            <a:pPr marL="0" lvl="0" indent="0" algn="l" rtl="0">
              <a:spcBef>
                <a:spcPts val="0"/>
              </a:spcBef>
              <a:spcAft>
                <a:spcPts val="0"/>
              </a:spcAft>
              <a:buNone/>
            </a:pPr>
            <a:r>
              <a:rPr lang="en-US" baseline="0" dirty="0" smtClean="0"/>
              <a:t>- Applying TRIZ by qualified and certified personal</a:t>
            </a:r>
            <a:endParaRPr dirty="0"/>
          </a:p>
        </p:txBody>
      </p:sp>
    </p:spTree>
    <p:extLst>
      <p:ext uri="{BB962C8B-B14F-4D97-AF65-F5344CB8AC3E}">
        <p14:creationId xmlns:p14="http://schemas.microsoft.com/office/powerpoint/2010/main" val="31392555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8"/>
        <p:cNvGrpSpPr/>
        <p:nvPr/>
      </p:nvGrpSpPr>
      <p:grpSpPr>
        <a:xfrm>
          <a:off x="0" y="0"/>
          <a:ext cx="0" cy="0"/>
          <a:chOff x="0" y="0"/>
          <a:chExt cx="0" cy="0"/>
        </a:xfrm>
      </p:grpSpPr>
      <p:sp>
        <p:nvSpPr>
          <p:cNvPr id="769" name="Google Shape;769;g55320d76d5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0" name="Google Shape;770;g55320d76d5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smtClean="0"/>
              <a:t>Q1.1</a:t>
            </a:r>
            <a:r>
              <a:rPr lang="en-US" dirty="0"/>
              <a:t>: </a:t>
            </a:r>
            <a:r>
              <a:rPr lang="en-US" dirty="0" smtClean="0"/>
              <a:t>You mentioned TRIZ integration. Could </a:t>
            </a:r>
            <a:r>
              <a:rPr lang="en-US" dirty="0"/>
              <a:t>you give an example on how Triz works with other tools like design thinking and 6-sigma?</a:t>
            </a:r>
          </a:p>
          <a:p>
            <a:pPr marL="0" lvl="0" indent="0" algn="l" rtl="0">
              <a:spcBef>
                <a:spcPts val="0"/>
              </a:spcBef>
              <a:spcAft>
                <a:spcPts val="0"/>
              </a:spcAft>
              <a:buNone/>
            </a:pPr>
            <a:endParaRPr lang="en-US" dirty="0"/>
          </a:p>
          <a:p>
            <a:pPr marL="0" lvl="0" indent="0" algn="l" rtl="0">
              <a:spcBef>
                <a:spcPts val="0"/>
              </a:spcBef>
              <a:spcAft>
                <a:spcPts val="0"/>
              </a:spcAft>
              <a:buNone/>
            </a:pPr>
            <a:r>
              <a:rPr lang="en-US" dirty="0" smtClean="0"/>
              <a:t>Q1.2</a:t>
            </a:r>
            <a:r>
              <a:rPr lang="en-US" dirty="0"/>
              <a:t>: What are the main problems that Triz facing currently on its own development and spreading around the world</a:t>
            </a:r>
            <a:r>
              <a:rPr lang="en-US" dirty="0" smtClean="0"/>
              <a:t>? </a:t>
            </a:r>
            <a:endParaRPr lang="en-US" dirty="0"/>
          </a:p>
          <a:p>
            <a:pPr marL="0" lvl="0" indent="0" algn="l" rtl="0">
              <a:spcBef>
                <a:spcPts val="0"/>
              </a:spcBef>
              <a:spcAft>
                <a:spcPts val="0"/>
              </a:spcAft>
              <a:buNone/>
            </a:pPr>
            <a:endParaRPr lang="en-US" dirty="0"/>
          </a:p>
          <a:p>
            <a:pPr marL="0" lvl="0" indent="0" algn="l" rtl="0">
              <a:spcBef>
                <a:spcPts val="0"/>
              </a:spcBef>
              <a:spcAft>
                <a:spcPts val="0"/>
              </a:spcAft>
              <a:buNone/>
            </a:pPr>
            <a:r>
              <a:rPr lang="en-US" dirty="0" smtClean="0"/>
              <a:t>Q1.3</a:t>
            </a:r>
            <a:r>
              <a:rPr lang="en-US" dirty="0"/>
              <a:t>: How about the size of TDS last year? What are the most interesting and/or most cutting-edge topics on TDS in these years?</a:t>
            </a:r>
            <a:endParaRPr dirty="0"/>
          </a:p>
        </p:txBody>
      </p:sp>
    </p:spTree>
    <p:extLst>
      <p:ext uri="{BB962C8B-B14F-4D97-AF65-F5344CB8AC3E}">
        <p14:creationId xmlns:p14="http://schemas.microsoft.com/office/powerpoint/2010/main" val="41069924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5540b6adc3_2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5540b6adc3_2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5477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2"/>
        <p:cNvGrpSpPr/>
        <p:nvPr/>
      </p:nvGrpSpPr>
      <p:grpSpPr>
        <a:xfrm>
          <a:off x="0" y="0"/>
          <a:ext cx="0" cy="0"/>
          <a:chOff x="0" y="0"/>
          <a:chExt cx="0" cy="0"/>
        </a:xfrm>
      </p:grpSpPr>
      <p:sp>
        <p:nvSpPr>
          <p:cNvPr id="793" name="Google Shape;793;g55d3347980_3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4" name="Google Shape;794;g55d3347980_3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20436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2"/>
        <p:cNvGrpSpPr/>
        <p:nvPr/>
      </p:nvGrpSpPr>
      <p:grpSpPr>
        <a:xfrm>
          <a:off x="0" y="0"/>
          <a:ext cx="0" cy="0"/>
          <a:chOff x="0" y="0"/>
          <a:chExt cx="0" cy="0"/>
        </a:xfrm>
      </p:grpSpPr>
      <p:sp>
        <p:nvSpPr>
          <p:cNvPr id="793" name="Google Shape;793;g55d3347980_3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4" name="Google Shape;794;g55d3347980_3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056937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2"/>
        <p:cNvGrpSpPr/>
        <p:nvPr/>
      </p:nvGrpSpPr>
      <p:grpSpPr>
        <a:xfrm>
          <a:off x="0" y="0"/>
          <a:ext cx="0" cy="0"/>
          <a:chOff x="0" y="0"/>
          <a:chExt cx="0" cy="0"/>
        </a:xfrm>
      </p:grpSpPr>
      <p:sp>
        <p:nvSpPr>
          <p:cNvPr id="793" name="Google Shape;793;g55d3347980_3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4" name="Google Shape;794;g55d3347980_3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120761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2"/>
        <p:cNvGrpSpPr/>
        <p:nvPr/>
      </p:nvGrpSpPr>
      <p:grpSpPr>
        <a:xfrm>
          <a:off x="0" y="0"/>
          <a:ext cx="0" cy="0"/>
          <a:chOff x="0" y="0"/>
          <a:chExt cx="0" cy="0"/>
        </a:xfrm>
      </p:grpSpPr>
      <p:sp>
        <p:nvSpPr>
          <p:cNvPr id="793" name="Google Shape;793;g55d3347980_3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4" name="Google Shape;794;g55d3347980_3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894837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8"/>
        <p:cNvGrpSpPr/>
        <p:nvPr/>
      </p:nvGrpSpPr>
      <p:grpSpPr>
        <a:xfrm>
          <a:off x="0" y="0"/>
          <a:ext cx="0" cy="0"/>
          <a:chOff x="0" y="0"/>
          <a:chExt cx="0" cy="0"/>
        </a:xfrm>
      </p:grpSpPr>
      <p:sp>
        <p:nvSpPr>
          <p:cNvPr id="769" name="Google Shape;769;g55320d76d5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0" name="Google Shape;770;g55320d76d5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dirty="0" smtClean="0"/>
              <a:t>Q2.1: Which </a:t>
            </a:r>
            <a:r>
              <a:rPr lang="en-US" dirty="0" err="1" smtClean="0"/>
              <a:t>Triz</a:t>
            </a:r>
            <a:r>
              <a:rPr lang="en-US" dirty="0" smtClean="0"/>
              <a:t> master or </a:t>
            </a:r>
            <a:r>
              <a:rPr lang="en-US" dirty="0" err="1" smtClean="0"/>
              <a:t>triz</a:t>
            </a:r>
            <a:r>
              <a:rPr lang="en-US" dirty="0" smtClean="0"/>
              <a:t> researching team is good at such topic?</a:t>
            </a:r>
          </a:p>
          <a:p>
            <a:pPr marL="0" lvl="0" indent="0" algn="l" rtl="0">
              <a:spcBef>
                <a:spcPts val="0"/>
              </a:spcBef>
              <a:spcAft>
                <a:spcPts val="0"/>
              </a:spcAft>
              <a:buNone/>
            </a:pPr>
            <a:r>
              <a:rPr lang="en-US" dirty="0" smtClean="0"/>
              <a:t/>
            </a:r>
            <a:br>
              <a:rPr lang="en-US" dirty="0" smtClean="0"/>
            </a:br>
            <a:r>
              <a:rPr lang="en-US" dirty="0" smtClean="0"/>
              <a:t>Q2.2: Could you show a little bit the software/IT system you are using for consulting or coaching? </a:t>
            </a:r>
            <a:endParaRPr lang="en-US" dirty="0"/>
          </a:p>
          <a:p>
            <a:pPr marL="0" lvl="0" indent="0" algn="l" rtl="0">
              <a:spcBef>
                <a:spcPts val="0"/>
              </a:spcBef>
              <a:spcAft>
                <a:spcPts val="0"/>
              </a:spcAft>
              <a:buNone/>
            </a:pPr>
            <a:endParaRPr lang="en-US" dirty="0"/>
          </a:p>
          <a:p>
            <a:pPr marL="0" lvl="0" indent="0" algn="l" rtl="0">
              <a:spcBef>
                <a:spcPts val="0"/>
              </a:spcBef>
              <a:spcAft>
                <a:spcPts val="0"/>
              </a:spcAft>
              <a:buNone/>
            </a:pPr>
            <a:r>
              <a:rPr lang="en-US" dirty="0" smtClean="0"/>
              <a:t>Q2.3: Which software company in the world is the most successful in applying </a:t>
            </a:r>
            <a:r>
              <a:rPr lang="en-US" dirty="0" err="1" smtClean="0"/>
              <a:t>Triz</a:t>
            </a:r>
            <a:r>
              <a:rPr lang="en-US" dirty="0" smtClean="0"/>
              <a:t>?</a:t>
            </a:r>
            <a:endParaRPr lang="en-US" dirty="0"/>
          </a:p>
        </p:txBody>
      </p:sp>
    </p:spTree>
    <p:extLst>
      <p:ext uri="{BB962C8B-B14F-4D97-AF65-F5344CB8AC3E}">
        <p14:creationId xmlns:p14="http://schemas.microsoft.com/office/powerpoint/2010/main" val="2668200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2"/>
        <p:cNvGrpSpPr/>
        <p:nvPr/>
      </p:nvGrpSpPr>
      <p:grpSpPr>
        <a:xfrm>
          <a:off x="0" y="0"/>
          <a:ext cx="0" cy="0"/>
          <a:chOff x="0" y="0"/>
          <a:chExt cx="0" cy="0"/>
        </a:xfrm>
      </p:grpSpPr>
      <p:sp>
        <p:nvSpPr>
          <p:cNvPr id="793" name="Google Shape;793;g55d3347980_3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4" name="Google Shape;794;g55d3347980_3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64487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5540b6adc3_2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5540b6adc3_2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77717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2"/>
        <p:cNvGrpSpPr/>
        <p:nvPr/>
      </p:nvGrpSpPr>
      <p:grpSpPr>
        <a:xfrm>
          <a:off x="0" y="0"/>
          <a:ext cx="0" cy="0"/>
          <a:chOff x="0" y="0"/>
          <a:chExt cx="0" cy="0"/>
        </a:xfrm>
      </p:grpSpPr>
      <p:sp>
        <p:nvSpPr>
          <p:cNvPr id="793" name="Google Shape;793;g55d3347980_3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4" name="Google Shape;794;g55d3347980_3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569464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2"/>
        <p:cNvGrpSpPr/>
        <p:nvPr/>
      </p:nvGrpSpPr>
      <p:grpSpPr>
        <a:xfrm>
          <a:off x="0" y="0"/>
          <a:ext cx="0" cy="0"/>
          <a:chOff x="0" y="0"/>
          <a:chExt cx="0" cy="0"/>
        </a:xfrm>
      </p:grpSpPr>
      <p:sp>
        <p:nvSpPr>
          <p:cNvPr id="793" name="Google Shape;793;g55d3347980_3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4" name="Google Shape;794;g55d3347980_3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085375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8"/>
        <p:cNvGrpSpPr/>
        <p:nvPr/>
      </p:nvGrpSpPr>
      <p:grpSpPr>
        <a:xfrm>
          <a:off x="0" y="0"/>
          <a:ext cx="0" cy="0"/>
          <a:chOff x="0" y="0"/>
          <a:chExt cx="0" cy="0"/>
        </a:xfrm>
      </p:grpSpPr>
      <p:sp>
        <p:nvSpPr>
          <p:cNvPr id="769" name="Google Shape;769;g55320d76d5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0" name="Google Shape;770;g55320d76d5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smtClean="0"/>
              <a:t>Q3.1</a:t>
            </a:r>
            <a:r>
              <a:rPr lang="en-US" dirty="0"/>
              <a:t>: Tell more about the background of these two stories.</a:t>
            </a:r>
          </a:p>
          <a:p>
            <a:pPr marL="0" lvl="0" indent="0" algn="l" rtl="0">
              <a:spcBef>
                <a:spcPts val="0"/>
              </a:spcBef>
              <a:spcAft>
                <a:spcPts val="0"/>
              </a:spcAft>
              <a:buNone/>
            </a:pPr>
            <a:endParaRPr lang="en-US" dirty="0"/>
          </a:p>
          <a:p>
            <a:pPr marL="0" lvl="0" indent="0" algn="l" rtl="0">
              <a:spcBef>
                <a:spcPts val="0"/>
              </a:spcBef>
              <a:spcAft>
                <a:spcPts val="0"/>
              </a:spcAft>
              <a:buNone/>
            </a:pPr>
            <a:r>
              <a:rPr lang="en-US" dirty="0" smtClean="0"/>
              <a:t>Q3.2</a:t>
            </a:r>
            <a:r>
              <a:rPr lang="en-US" dirty="0"/>
              <a:t>: Is there </a:t>
            </a:r>
            <a:r>
              <a:rPr lang="en-US" dirty="0" smtClean="0"/>
              <a:t>any </a:t>
            </a:r>
            <a:r>
              <a:rPr lang="en-US" dirty="0"/>
              <a:t>other use case in this conference?</a:t>
            </a:r>
          </a:p>
          <a:p>
            <a:pPr marL="0" lvl="0" indent="0" algn="l" rtl="0">
              <a:spcBef>
                <a:spcPts val="0"/>
              </a:spcBef>
              <a:spcAft>
                <a:spcPts val="0"/>
              </a:spcAft>
              <a:buNone/>
            </a:pPr>
            <a:endParaRPr lang="en-US" dirty="0"/>
          </a:p>
          <a:p>
            <a:pPr marL="0" lvl="0" indent="0" algn="l" rtl="0">
              <a:spcBef>
                <a:spcPts val="0"/>
              </a:spcBef>
              <a:spcAft>
                <a:spcPts val="0"/>
              </a:spcAft>
              <a:buNone/>
            </a:pPr>
            <a:r>
              <a:rPr lang="en-US" dirty="0" smtClean="0"/>
              <a:t>Q3.3</a:t>
            </a:r>
            <a:r>
              <a:rPr lang="en-US" dirty="0"/>
              <a:t>: Is there any evolution law about the interaction or integration between hardware and software?</a:t>
            </a:r>
            <a:endParaRPr dirty="0"/>
          </a:p>
        </p:txBody>
      </p:sp>
    </p:spTree>
    <p:extLst>
      <p:ext uri="{BB962C8B-B14F-4D97-AF65-F5344CB8AC3E}">
        <p14:creationId xmlns:p14="http://schemas.microsoft.com/office/powerpoint/2010/main" val="35654744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5540b6adc3_2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5540b6adc3_2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65623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2"/>
        <p:cNvGrpSpPr/>
        <p:nvPr/>
      </p:nvGrpSpPr>
      <p:grpSpPr>
        <a:xfrm>
          <a:off x="0" y="0"/>
          <a:ext cx="0" cy="0"/>
          <a:chOff x="0" y="0"/>
          <a:chExt cx="0" cy="0"/>
        </a:xfrm>
      </p:grpSpPr>
      <p:sp>
        <p:nvSpPr>
          <p:cNvPr id="793" name="Google Shape;793;g55d3347980_3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4" name="Google Shape;794;g55d3347980_3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419534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8"/>
        <p:cNvGrpSpPr/>
        <p:nvPr/>
      </p:nvGrpSpPr>
      <p:grpSpPr>
        <a:xfrm>
          <a:off x="0" y="0"/>
          <a:ext cx="0" cy="0"/>
          <a:chOff x="0" y="0"/>
          <a:chExt cx="0" cy="0"/>
        </a:xfrm>
      </p:grpSpPr>
      <p:sp>
        <p:nvSpPr>
          <p:cNvPr id="769" name="Google Shape;769;g55320d76d5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0" name="Google Shape;770;g55320d76d5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smtClean="0"/>
              <a:t>Q4.1</a:t>
            </a:r>
            <a:r>
              <a:rPr lang="en-US" dirty="0"/>
              <a:t>: What does it mean of EI-field and problem density?</a:t>
            </a:r>
          </a:p>
          <a:p>
            <a:pPr marL="0" lvl="0" indent="0" algn="l" rtl="0">
              <a:spcBef>
                <a:spcPts val="0"/>
              </a:spcBef>
              <a:spcAft>
                <a:spcPts val="0"/>
              </a:spcAft>
              <a:buNone/>
            </a:pPr>
            <a:endParaRPr lang="en-US" dirty="0"/>
          </a:p>
          <a:p>
            <a:pPr marL="0" lvl="0" indent="0" algn="l" rtl="0">
              <a:spcBef>
                <a:spcPts val="0"/>
              </a:spcBef>
              <a:spcAft>
                <a:spcPts val="0"/>
              </a:spcAft>
              <a:buNone/>
            </a:pPr>
            <a:r>
              <a:rPr lang="en-US" dirty="0" smtClean="0"/>
              <a:t>Q4.2</a:t>
            </a:r>
            <a:r>
              <a:rPr lang="en-US" dirty="0"/>
              <a:t>: Is it possible to use AI to accelerate knowledge exploring and find new solution?</a:t>
            </a:r>
          </a:p>
          <a:p>
            <a:pPr marL="0" lvl="0" indent="0" algn="l" rtl="0">
              <a:spcBef>
                <a:spcPts val="0"/>
              </a:spcBef>
              <a:spcAft>
                <a:spcPts val="0"/>
              </a:spcAft>
              <a:buNone/>
            </a:pPr>
            <a:endParaRPr lang="en-US" dirty="0"/>
          </a:p>
          <a:p>
            <a:pPr marL="0" lvl="0" indent="0" algn="l" rtl="0">
              <a:spcBef>
                <a:spcPts val="0"/>
              </a:spcBef>
              <a:spcAft>
                <a:spcPts val="0"/>
              </a:spcAft>
              <a:buNone/>
            </a:pPr>
            <a:r>
              <a:rPr lang="en-US" dirty="0" smtClean="0"/>
              <a:t>Q4.3</a:t>
            </a:r>
            <a:r>
              <a:rPr lang="en-US" dirty="0"/>
              <a:t>: What is the potential of ChatGPT or LLM?</a:t>
            </a:r>
            <a:endParaRPr dirty="0"/>
          </a:p>
        </p:txBody>
      </p:sp>
    </p:spTree>
    <p:extLst>
      <p:ext uri="{BB962C8B-B14F-4D97-AF65-F5344CB8AC3E}">
        <p14:creationId xmlns:p14="http://schemas.microsoft.com/office/powerpoint/2010/main" val="40514152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g5540b6adc3_2_7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7" name="Google Shape;627;g5540b6adc3_2_7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091802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9"/>
        <p:cNvGrpSpPr/>
        <p:nvPr/>
      </p:nvGrpSpPr>
      <p:grpSpPr>
        <a:xfrm>
          <a:off x="0" y="0"/>
          <a:ext cx="0" cy="0"/>
          <a:chOff x="0" y="0"/>
          <a:chExt cx="0" cy="0"/>
        </a:xfrm>
      </p:grpSpPr>
      <p:sp>
        <p:nvSpPr>
          <p:cNvPr id="820" name="Google Shape;820;g54cf9e97a6_1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1" name="Google Shape;821;g54cf9e97a6_1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3"/>
        <p:cNvGrpSpPr/>
        <p:nvPr/>
      </p:nvGrpSpPr>
      <p:grpSpPr>
        <a:xfrm>
          <a:off x="0" y="0"/>
          <a:ext cx="0" cy="0"/>
          <a:chOff x="0" y="0"/>
          <a:chExt cx="0" cy="0"/>
        </a:xfrm>
      </p:grpSpPr>
      <p:sp>
        <p:nvSpPr>
          <p:cNvPr id="734" name="Google Shape;734;g5540b6adc3_2_7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5" name="Google Shape;735;g5540b6adc3_2_7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703896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8"/>
        <p:cNvGrpSpPr/>
        <p:nvPr/>
      </p:nvGrpSpPr>
      <p:grpSpPr>
        <a:xfrm>
          <a:off x="0" y="0"/>
          <a:ext cx="0" cy="0"/>
          <a:chOff x="0" y="0"/>
          <a:chExt cx="0" cy="0"/>
        </a:xfrm>
      </p:grpSpPr>
      <p:sp>
        <p:nvSpPr>
          <p:cNvPr id="769" name="Google Shape;769;g55320d76d5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0" name="Google Shape;770;g55320d76d5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smtClean="0"/>
              <a:t>Q5.1</a:t>
            </a:r>
            <a:r>
              <a:rPr lang="en-US" dirty="0"/>
              <a:t>: Current condition of the WG for Triz plus IT?</a:t>
            </a:r>
          </a:p>
          <a:p>
            <a:pPr marL="0" lvl="0" indent="0" algn="l" rtl="0">
              <a:spcBef>
                <a:spcPts val="0"/>
              </a:spcBef>
              <a:spcAft>
                <a:spcPts val="0"/>
              </a:spcAft>
              <a:buNone/>
            </a:pPr>
            <a:endParaRPr lang="en-US" dirty="0"/>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dirty="0" smtClean="0"/>
              <a:t>Q5.2</a:t>
            </a:r>
            <a:r>
              <a:rPr lang="en-US" dirty="0"/>
              <a:t>: </a:t>
            </a:r>
            <a:r>
              <a:rPr lang="en-US" dirty="0" smtClean="0"/>
              <a:t>Is there any IT/software company joining such a WG? </a:t>
            </a:r>
          </a:p>
          <a:p>
            <a:pPr marL="0" lvl="0" indent="0" algn="l" rtl="0">
              <a:spcBef>
                <a:spcPts val="0"/>
              </a:spcBef>
              <a:spcAft>
                <a:spcPts val="0"/>
              </a:spcAft>
              <a:buNone/>
            </a:pPr>
            <a:endParaRPr lang="en-US" dirty="0"/>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dirty="0" smtClean="0"/>
              <a:t>Q5.3: Any collaboration with China?</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34109382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6"/>
        <p:cNvGrpSpPr/>
        <p:nvPr/>
      </p:nvGrpSpPr>
      <p:grpSpPr>
        <a:xfrm>
          <a:off x="0" y="0"/>
          <a:ext cx="0" cy="0"/>
          <a:chOff x="0" y="0"/>
          <a:chExt cx="0" cy="0"/>
        </a:xfrm>
      </p:grpSpPr>
      <p:sp>
        <p:nvSpPr>
          <p:cNvPr id="847" name="Google Shape;847;g5540b6adc3_2_9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8" name="Google Shape;848;g5540b6adc3_2_9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8"/>
        <p:cNvGrpSpPr/>
        <p:nvPr/>
      </p:nvGrpSpPr>
      <p:grpSpPr>
        <a:xfrm>
          <a:off x="0" y="0"/>
          <a:ext cx="0" cy="0"/>
          <a:chOff x="0" y="0"/>
          <a:chExt cx="0" cy="0"/>
        </a:xfrm>
      </p:grpSpPr>
      <p:sp>
        <p:nvSpPr>
          <p:cNvPr id="489" name="Google Shape;489;g55320d76d5_1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0" name="Google Shape;490;g55320d76d5_1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321960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77"/>
        <p:cNvGrpSpPr/>
        <p:nvPr/>
      </p:nvGrpSpPr>
      <p:grpSpPr>
        <a:xfrm>
          <a:off x="0" y="0"/>
          <a:ext cx="0" cy="0"/>
          <a:chOff x="0" y="0"/>
          <a:chExt cx="0" cy="0"/>
        </a:xfrm>
      </p:grpSpPr>
      <p:sp>
        <p:nvSpPr>
          <p:cNvPr id="8678" name="Google Shape;8678;g55be39ed4a_11_78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79" name="Google Shape;8679;g55be39ed4a_11_78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IG TITTLE OPENING" type="title">
  <p:cSld name="TITLE">
    <p:bg>
      <p:bgPr>
        <a:gradFill>
          <a:gsLst>
            <a:gs pos="0">
              <a:srgbClr val="10D6B6">
                <a:alpha val="70588"/>
              </a:srgbClr>
            </a:gs>
            <a:gs pos="100000">
              <a:srgbClr val="7337D4"/>
            </a:gs>
          </a:gsLst>
          <a:lin ang="0" scaled="0"/>
        </a:gradFill>
        <a:effectLst/>
      </p:bgPr>
    </p:bg>
    <p:spTree>
      <p:nvGrpSpPr>
        <p:cNvPr id="1" name="Shape 9"/>
        <p:cNvGrpSpPr/>
        <p:nvPr/>
      </p:nvGrpSpPr>
      <p:grpSpPr>
        <a:xfrm>
          <a:off x="0" y="0"/>
          <a:ext cx="0" cy="0"/>
          <a:chOff x="0" y="0"/>
          <a:chExt cx="0" cy="0"/>
        </a:xfrm>
      </p:grpSpPr>
      <p:sp>
        <p:nvSpPr>
          <p:cNvPr id="10" name="Google Shape;10;p2"/>
          <p:cNvSpPr/>
          <p:nvPr/>
        </p:nvSpPr>
        <p:spPr>
          <a:xfrm>
            <a:off x="18639" y="1507984"/>
            <a:ext cx="176" cy="172"/>
          </a:xfrm>
          <a:custGeom>
            <a:avLst/>
            <a:gdLst/>
            <a:ahLst/>
            <a:cxnLst/>
            <a:rect l="l" t="t" r="r" b="b"/>
            <a:pathLst>
              <a:path w="1" h="1" extrusionOk="0">
                <a:moveTo>
                  <a:pt x="0" y="0"/>
                </a:moveTo>
                <a:lnTo>
                  <a:pt x="0" y="0"/>
                </a:lnTo>
                <a:lnTo>
                  <a:pt x="0"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18639" y="2419108"/>
            <a:ext cx="176" cy="172"/>
          </a:xfrm>
          <a:custGeom>
            <a:avLst/>
            <a:gdLst/>
            <a:ahLst/>
            <a:cxnLst/>
            <a:rect l="l" t="t" r="r" b="b"/>
            <a:pathLst>
              <a:path w="1" h="1" extrusionOk="0">
                <a:moveTo>
                  <a:pt x="0" y="0"/>
                </a:moveTo>
                <a:lnTo>
                  <a:pt x="0"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flipH="1">
            <a:off x="1144517" y="9122"/>
            <a:ext cx="176" cy="172"/>
          </a:xfrm>
          <a:custGeom>
            <a:avLst/>
            <a:gdLst/>
            <a:ahLst/>
            <a:cxnLst/>
            <a:rect l="l" t="t" r="r" b="b"/>
            <a:pathLst>
              <a:path w="1" h="1" extrusionOk="0">
                <a:moveTo>
                  <a:pt x="0" y="1"/>
                </a:moveTo>
                <a:lnTo>
                  <a:pt x="0" y="1"/>
                </a:lnTo>
                <a:lnTo>
                  <a:pt x="0"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flipH="1">
            <a:off x="1144517" y="9122"/>
            <a:ext cx="176" cy="172"/>
          </a:xfrm>
          <a:custGeom>
            <a:avLst/>
            <a:gdLst/>
            <a:ahLst/>
            <a:cxnLst/>
            <a:rect l="l" t="t" r="r" b="b"/>
            <a:pathLst>
              <a:path w="1" h="1" extrusionOk="0">
                <a:moveTo>
                  <a:pt x="0" y="1"/>
                </a:moveTo>
                <a:lnTo>
                  <a:pt x="0" y="1"/>
                </a:lnTo>
                <a:lnTo>
                  <a:pt x="0" y="1"/>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txBox="1">
            <a:spLocks noGrp="1"/>
          </p:cNvSpPr>
          <p:nvPr>
            <p:ph type="ctrTitle"/>
          </p:nvPr>
        </p:nvSpPr>
        <p:spPr>
          <a:xfrm flipH="1">
            <a:off x="1144850" y="2646075"/>
            <a:ext cx="3394200" cy="6705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FFFFFF"/>
              </a:buClr>
              <a:buSzPts val="6000"/>
              <a:buNone/>
              <a:defRPr sz="6000">
                <a:solidFill>
                  <a:srgbClr val="FFFFFF"/>
                </a:solidFill>
              </a:defRPr>
            </a:lvl1pPr>
            <a:lvl2pPr lvl="1" rtl="0">
              <a:spcBef>
                <a:spcPts val="0"/>
              </a:spcBef>
              <a:spcAft>
                <a:spcPts val="0"/>
              </a:spcAft>
              <a:buClr>
                <a:srgbClr val="FFFFFF"/>
              </a:buClr>
              <a:buSzPts val="5200"/>
              <a:buNone/>
              <a:defRPr sz="5200">
                <a:solidFill>
                  <a:srgbClr val="FFFFFF"/>
                </a:solidFill>
              </a:defRPr>
            </a:lvl2pPr>
            <a:lvl3pPr lvl="2" rtl="0">
              <a:spcBef>
                <a:spcPts val="0"/>
              </a:spcBef>
              <a:spcAft>
                <a:spcPts val="0"/>
              </a:spcAft>
              <a:buClr>
                <a:srgbClr val="FFFFFF"/>
              </a:buClr>
              <a:buSzPts val="5200"/>
              <a:buNone/>
              <a:defRPr sz="5200">
                <a:solidFill>
                  <a:srgbClr val="FFFFFF"/>
                </a:solidFill>
              </a:defRPr>
            </a:lvl3pPr>
            <a:lvl4pPr lvl="3" rtl="0">
              <a:spcBef>
                <a:spcPts val="0"/>
              </a:spcBef>
              <a:spcAft>
                <a:spcPts val="0"/>
              </a:spcAft>
              <a:buClr>
                <a:srgbClr val="FFFFFF"/>
              </a:buClr>
              <a:buSzPts val="5200"/>
              <a:buNone/>
              <a:defRPr sz="5200">
                <a:solidFill>
                  <a:srgbClr val="FFFFFF"/>
                </a:solidFill>
              </a:defRPr>
            </a:lvl4pPr>
            <a:lvl5pPr lvl="4" rtl="0">
              <a:spcBef>
                <a:spcPts val="0"/>
              </a:spcBef>
              <a:spcAft>
                <a:spcPts val="0"/>
              </a:spcAft>
              <a:buClr>
                <a:srgbClr val="FFFFFF"/>
              </a:buClr>
              <a:buSzPts val="5200"/>
              <a:buNone/>
              <a:defRPr sz="5200">
                <a:solidFill>
                  <a:srgbClr val="FFFFFF"/>
                </a:solidFill>
              </a:defRPr>
            </a:lvl5pPr>
            <a:lvl6pPr lvl="5" rtl="0">
              <a:spcBef>
                <a:spcPts val="0"/>
              </a:spcBef>
              <a:spcAft>
                <a:spcPts val="0"/>
              </a:spcAft>
              <a:buClr>
                <a:srgbClr val="FFFFFF"/>
              </a:buClr>
              <a:buSzPts val="5200"/>
              <a:buNone/>
              <a:defRPr sz="5200">
                <a:solidFill>
                  <a:srgbClr val="FFFFFF"/>
                </a:solidFill>
              </a:defRPr>
            </a:lvl6pPr>
            <a:lvl7pPr lvl="6" rtl="0">
              <a:spcBef>
                <a:spcPts val="0"/>
              </a:spcBef>
              <a:spcAft>
                <a:spcPts val="0"/>
              </a:spcAft>
              <a:buClr>
                <a:srgbClr val="FFFFFF"/>
              </a:buClr>
              <a:buSzPts val="5200"/>
              <a:buNone/>
              <a:defRPr sz="5200">
                <a:solidFill>
                  <a:srgbClr val="FFFFFF"/>
                </a:solidFill>
              </a:defRPr>
            </a:lvl7pPr>
            <a:lvl8pPr lvl="7" rtl="0">
              <a:spcBef>
                <a:spcPts val="0"/>
              </a:spcBef>
              <a:spcAft>
                <a:spcPts val="0"/>
              </a:spcAft>
              <a:buClr>
                <a:srgbClr val="FFFFFF"/>
              </a:buClr>
              <a:buSzPts val="5200"/>
              <a:buNone/>
              <a:defRPr sz="5200">
                <a:solidFill>
                  <a:srgbClr val="FFFFFF"/>
                </a:solidFill>
              </a:defRPr>
            </a:lvl8pPr>
            <a:lvl9pPr lvl="8" rtl="0">
              <a:spcBef>
                <a:spcPts val="0"/>
              </a:spcBef>
              <a:spcAft>
                <a:spcPts val="0"/>
              </a:spcAft>
              <a:buClr>
                <a:srgbClr val="FFFFFF"/>
              </a:buClr>
              <a:buSzPts val="5200"/>
              <a:buNone/>
              <a:defRPr sz="5200">
                <a:solidFill>
                  <a:srgbClr val="FFFFFF"/>
                </a:solidFill>
              </a:defRPr>
            </a:lvl9pPr>
          </a:lstStyle>
          <a:p>
            <a:endParaRPr/>
          </a:p>
        </p:txBody>
      </p:sp>
      <p:sp>
        <p:nvSpPr>
          <p:cNvPr id="15" name="Google Shape;15;p2"/>
          <p:cNvSpPr txBox="1">
            <a:spLocks noGrp="1"/>
          </p:cNvSpPr>
          <p:nvPr>
            <p:ph type="subTitle" idx="1"/>
          </p:nvPr>
        </p:nvSpPr>
        <p:spPr>
          <a:xfrm flipH="1">
            <a:off x="1144700" y="3316575"/>
            <a:ext cx="1934400" cy="6705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FFFFFF"/>
              </a:buClr>
              <a:buSzPts val="1400"/>
              <a:buNone/>
              <a:defRPr sz="1400">
                <a:solidFill>
                  <a:srgbClr val="FFFFFF"/>
                </a:solidFill>
              </a:defRPr>
            </a:lvl1pPr>
            <a:lvl2pPr lvl="1" rtl="0">
              <a:lnSpc>
                <a:spcPct val="100000"/>
              </a:lnSpc>
              <a:spcBef>
                <a:spcPts val="0"/>
              </a:spcBef>
              <a:spcAft>
                <a:spcPts val="0"/>
              </a:spcAft>
              <a:buClr>
                <a:srgbClr val="FFFFFF"/>
              </a:buClr>
              <a:buSzPts val="1400"/>
              <a:buNone/>
              <a:defRPr sz="1400">
                <a:solidFill>
                  <a:srgbClr val="FFFFFF"/>
                </a:solidFill>
              </a:defRPr>
            </a:lvl2pPr>
            <a:lvl3pPr lvl="2" rtl="0">
              <a:lnSpc>
                <a:spcPct val="100000"/>
              </a:lnSpc>
              <a:spcBef>
                <a:spcPts val="0"/>
              </a:spcBef>
              <a:spcAft>
                <a:spcPts val="0"/>
              </a:spcAft>
              <a:buClr>
                <a:srgbClr val="FFFFFF"/>
              </a:buClr>
              <a:buSzPts val="1400"/>
              <a:buNone/>
              <a:defRPr sz="1400">
                <a:solidFill>
                  <a:srgbClr val="FFFFFF"/>
                </a:solidFill>
              </a:defRPr>
            </a:lvl3pPr>
            <a:lvl4pPr lvl="3" rtl="0">
              <a:lnSpc>
                <a:spcPct val="100000"/>
              </a:lnSpc>
              <a:spcBef>
                <a:spcPts val="0"/>
              </a:spcBef>
              <a:spcAft>
                <a:spcPts val="0"/>
              </a:spcAft>
              <a:buClr>
                <a:srgbClr val="FFFFFF"/>
              </a:buClr>
              <a:buSzPts val="1400"/>
              <a:buNone/>
              <a:defRPr sz="1400">
                <a:solidFill>
                  <a:srgbClr val="FFFFFF"/>
                </a:solidFill>
              </a:defRPr>
            </a:lvl4pPr>
            <a:lvl5pPr lvl="4" rtl="0">
              <a:lnSpc>
                <a:spcPct val="100000"/>
              </a:lnSpc>
              <a:spcBef>
                <a:spcPts val="0"/>
              </a:spcBef>
              <a:spcAft>
                <a:spcPts val="0"/>
              </a:spcAft>
              <a:buClr>
                <a:srgbClr val="FFFFFF"/>
              </a:buClr>
              <a:buSzPts val="1400"/>
              <a:buNone/>
              <a:defRPr sz="1400">
                <a:solidFill>
                  <a:srgbClr val="FFFFFF"/>
                </a:solidFill>
              </a:defRPr>
            </a:lvl5pPr>
            <a:lvl6pPr lvl="5" rtl="0">
              <a:lnSpc>
                <a:spcPct val="100000"/>
              </a:lnSpc>
              <a:spcBef>
                <a:spcPts val="0"/>
              </a:spcBef>
              <a:spcAft>
                <a:spcPts val="0"/>
              </a:spcAft>
              <a:buClr>
                <a:srgbClr val="FFFFFF"/>
              </a:buClr>
              <a:buSzPts val="1400"/>
              <a:buNone/>
              <a:defRPr sz="1400">
                <a:solidFill>
                  <a:srgbClr val="FFFFFF"/>
                </a:solidFill>
              </a:defRPr>
            </a:lvl6pPr>
            <a:lvl7pPr lvl="6" rtl="0">
              <a:lnSpc>
                <a:spcPct val="100000"/>
              </a:lnSpc>
              <a:spcBef>
                <a:spcPts val="0"/>
              </a:spcBef>
              <a:spcAft>
                <a:spcPts val="0"/>
              </a:spcAft>
              <a:buClr>
                <a:srgbClr val="FFFFFF"/>
              </a:buClr>
              <a:buSzPts val="1400"/>
              <a:buNone/>
              <a:defRPr sz="1400">
                <a:solidFill>
                  <a:srgbClr val="FFFFFF"/>
                </a:solidFill>
              </a:defRPr>
            </a:lvl7pPr>
            <a:lvl8pPr lvl="7" rtl="0">
              <a:lnSpc>
                <a:spcPct val="100000"/>
              </a:lnSpc>
              <a:spcBef>
                <a:spcPts val="0"/>
              </a:spcBef>
              <a:spcAft>
                <a:spcPts val="0"/>
              </a:spcAft>
              <a:buClr>
                <a:srgbClr val="FFFFFF"/>
              </a:buClr>
              <a:buSzPts val="1400"/>
              <a:buNone/>
              <a:defRPr sz="1400">
                <a:solidFill>
                  <a:srgbClr val="FFFFFF"/>
                </a:solidFill>
              </a:defRPr>
            </a:lvl8pPr>
            <a:lvl9pPr lvl="8" rtl="0">
              <a:lnSpc>
                <a:spcPct val="100000"/>
              </a:lnSpc>
              <a:spcBef>
                <a:spcPts val="0"/>
              </a:spcBef>
              <a:spcAft>
                <a:spcPts val="0"/>
              </a:spcAft>
              <a:buClr>
                <a:srgbClr val="FFFFFF"/>
              </a:buClr>
              <a:buSzPts val="1400"/>
              <a:buNone/>
              <a:defRPr sz="1400">
                <a:solidFill>
                  <a:srgbClr val="FFFFFF"/>
                </a:solidFill>
              </a:defRPr>
            </a:lvl9pPr>
          </a:lstStyle>
          <a:p>
            <a:endParaRPr/>
          </a:p>
        </p:txBody>
      </p:sp>
      <p:cxnSp>
        <p:nvCxnSpPr>
          <p:cNvPr id="16" name="Google Shape;16;p2"/>
          <p:cNvCxnSpPr/>
          <p:nvPr/>
        </p:nvCxnSpPr>
        <p:spPr>
          <a:xfrm>
            <a:off x="1257850" y="3246250"/>
            <a:ext cx="464100" cy="0"/>
          </a:xfrm>
          <a:prstGeom prst="straightConnector1">
            <a:avLst/>
          </a:prstGeom>
          <a:noFill/>
          <a:ln w="19050" cap="flat" cmpd="sng">
            <a:solidFill>
              <a:srgbClr val="FFFFFF"/>
            </a:solidFill>
            <a:prstDash val="solid"/>
            <a:round/>
            <a:headEnd type="none" w="med" len="med"/>
            <a:tailEnd type="none" w="med" len="med"/>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WO COLUMNS" type="titleOnly">
  <p:cSld name="TITLE_ONLY">
    <p:bg>
      <p:bgPr>
        <a:gradFill>
          <a:gsLst>
            <a:gs pos="0">
              <a:srgbClr val="10D6B6">
                <a:alpha val="70588"/>
              </a:srgbClr>
            </a:gs>
            <a:gs pos="100000">
              <a:srgbClr val="7337D4"/>
            </a:gs>
          </a:gsLst>
          <a:lin ang="0" scaled="0"/>
        </a:gradFill>
        <a:effectLst/>
      </p:bgPr>
    </p:bg>
    <p:spTree>
      <p:nvGrpSpPr>
        <p:cNvPr id="1" name="Shape 17"/>
        <p:cNvGrpSpPr/>
        <p:nvPr/>
      </p:nvGrpSpPr>
      <p:grpSpPr>
        <a:xfrm>
          <a:off x="0" y="0"/>
          <a:ext cx="0" cy="0"/>
          <a:chOff x="0" y="0"/>
          <a:chExt cx="0" cy="0"/>
        </a:xfrm>
      </p:grpSpPr>
      <p:sp>
        <p:nvSpPr>
          <p:cNvPr id="18" name="Google Shape;18;p3"/>
          <p:cNvSpPr/>
          <p:nvPr/>
        </p:nvSpPr>
        <p:spPr>
          <a:xfrm>
            <a:off x="1165500" y="1838375"/>
            <a:ext cx="3343800" cy="2684100"/>
          </a:xfrm>
          <a:prstGeom prst="rect">
            <a:avLst/>
          </a:prstGeom>
          <a:no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3"/>
          <p:cNvSpPr/>
          <p:nvPr/>
        </p:nvSpPr>
        <p:spPr>
          <a:xfrm>
            <a:off x="4641650" y="1838375"/>
            <a:ext cx="3343800" cy="2684100"/>
          </a:xfrm>
          <a:prstGeom prst="rect">
            <a:avLst/>
          </a:prstGeom>
          <a:no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3"/>
          <p:cNvSpPr txBox="1">
            <a:spLocks noGrp="1"/>
          </p:cNvSpPr>
          <p:nvPr>
            <p:ph type="subTitle" idx="1"/>
          </p:nvPr>
        </p:nvSpPr>
        <p:spPr>
          <a:xfrm>
            <a:off x="1552731" y="3050500"/>
            <a:ext cx="2797200" cy="111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FFFFFF"/>
              </a:buClr>
              <a:buSzPts val="1200"/>
              <a:buNone/>
              <a:defRPr>
                <a:solidFill>
                  <a:srgbClr val="FFFFFF"/>
                </a:solidFill>
              </a:defRPr>
            </a:lvl1pPr>
            <a:lvl2pPr lvl="1" algn="r" rtl="0">
              <a:lnSpc>
                <a:spcPct val="100000"/>
              </a:lnSpc>
              <a:spcBef>
                <a:spcPts val="0"/>
              </a:spcBef>
              <a:spcAft>
                <a:spcPts val="0"/>
              </a:spcAft>
              <a:buClr>
                <a:srgbClr val="FFFFFF"/>
              </a:buClr>
              <a:buSzPts val="1200"/>
              <a:buNone/>
              <a:defRPr>
                <a:solidFill>
                  <a:srgbClr val="FFFFFF"/>
                </a:solidFill>
              </a:defRPr>
            </a:lvl2pPr>
            <a:lvl3pPr lvl="2" algn="r" rtl="0">
              <a:lnSpc>
                <a:spcPct val="100000"/>
              </a:lnSpc>
              <a:spcBef>
                <a:spcPts val="0"/>
              </a:spcBef>
              <a:spcAft>
                <a:spcPts val="0"/>
              </a:spcAft>
              <a:buClr>
                <a:srgbClr val="FFFFFF"/>
              </a:buClr>
              <a:buSzPts val="1200"/>
              <a:buNone/>
              <a:defRPr>
                <a:solidFill>
                  <a:srgbClr val="FFFFFF"/>
                </a:solidFill>
              </a:defRPr>
            </a:lvl3pPr>
            <a:lvl4pPr lvl="3" algn="r" rtl="0">
              <a:lnSpc>
                <a:spcPct val="100000"/>
              </a:lnSpc>
              <a:spcBef>
                <a:spcPts val="0"/>
              </a:spcBef>
              <a:spcAft>
                <a:spcPts val="0"/>
              </a:spcAft>
              <a:buClr>
                <a:srgbClr val="FFFFFF"/>
              </a:buClr>
              <a:buSzPts val="1200"/>
              <a:buNone/>
              <a:defRPr>
                <a:solidFill>
                  <a:srgbClr val="FFFFFF"/>
                </a:solidFill>
              </a:defRPr>
            </a:lvl4pPr>
            <a:lvl5pPr lvl="4" algn="r" rtl="0">
              <a:lnSpc>
                <a:spcPct val="100000"/>
              </a:lnSpc>
              <a:spcBef>
                <a:spcPts val="0"/>
              </a:spcBef>
              <a:spcAft>
                <a:spcPts val="0"/>
              </a:spcAft>
              <a:buClr>
                <a:srgbClr val="FFFFFF"/>
              </a:buClr>
              <a:buSzPts val="1200"/>
              <a:buNone/>
              <a:defRPr>
                <a:solidFill>
                  <a:srgbClr val="FFFFFF"/>
                </a:solidFill>
              </a:defRPr>
            </a:lvl5pPr>
            <a:lvl6pPr lvl="5" algn="r" rtl="0">
              <a:lnSpc>
                <a:spcPct val="100000"/>
              </a:lnSpc>
              <a:spcBef>
                <a:spcPts val="0"/>
              </a:spcBef>
              <a:spcAft>
                <a:spcPts val="0"/>
              </a:spcAft>
              <a:buClr>
                <a:srgbClr val="FFFFFF"/>
              </a:buClr>
              <a:buSzPts val="1200"/>
              <a:buNone/>
              <a:defRPr>
                <a:solidFill>
                  <a:srgbClr val="FFFFFF"/>
                </a:solidFill>
              </a:defRPr>
            </a:lvl6pPr>
            <a:lvl7pPr lvl="6" algn="r" rtl="0">
              <a:lnSpc>
                <a:spcPct val="100000"/>
              </a:lnSpc>
              <a:spcBef>
                <a:spcPts val="0"/>
              </a:spcBef>
              <a:spcAft>
                <a:spcPts val="0"/>
              </a:spcAft>
              <a:buClr>
                <a:srgbClr val="FFFFFF"/>
              </a:buClr>
              <a:buSzPts val="1200"/>
              <a:buNone/>
              <a:defRPr>
                <a:solidFill>
                  <a:srgbClr val="FFFFFF"/>
                </a:solidFill>
              </a:defRPr>
            </a:lvl7pPr>
            <a:lvl8pPr lvl="7" algn="r" rtl="0">
              <a:lnSpc>
                <a:spcPct val="100000"/>
              </a:lnSpc>
              <a:spcBef>
                <a:spcPts val="0"/>
              </a:spcBef>
              <a:spcAft>
                <a:spcPts val="0"/>
              </a:spcAft>
              <a:buClr>
                <a:srgbClr val="FFFFFF"/>
              </a:buClr>
              <a:buSzPts val="1200"/>
              <a:buNone/>
              <a:defRPr>
                <a:solidFill>
                  <a:srgbClr val="FFFFFF"/>
                </a:solidFill>
              </a:defRPr>
            </a:lvl8pPr>
            <a:lvl9pPr lvl="8" algn="r" rtl="0">
              <a:lnSpc>
                <a:spcPct val="100000"/>
              </a:lnSpc>
              <a:spcBef>
                <a:spcPts val="0"/>
              </a:spcBef>
              <a:spcAft>
                <a:spcPts val="0"/>
              </a:spcAft>
              <a:buClr>
                <a:srgbClr val="FFFFFF"/>
              </a:buClr>
              <a:buSzPts val="1200"/>
              <a:buNone/>
              <a:defRPr>
                <a:solidFill>
                  <a:srgbClr val="FFFFFF"/>
                </a:solidFill>
              </a:defRPr>
            </a:lvl9pPr>
          </a:lstStyle>
          <a:p>
            <a:endParaRPr/>
          </a:p>
        </p:txBody>
      </p:sp>
      <p:sp>
        <p:nvSpPr>
          <p:cNvPr id="21" name="Google Shape;21;p3"/>
          <p:cNvSpPr txBox="1">
            <a:spLocks noGrp="1"/>
          </p:cNvSpPr>
          <p:nvPr>
            <p:ph type="subTitle" idx="2"/>
          </p:nvPr>
        </p:nvSpPr>
        <p:spPr>
          <a:xfrm>
            <a:off x="4794050" y="3050500"/>
            <a:ext cx="27972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FFFFFF"/>
              </a:buClr>
              <a:buSzPts val="1200"/>
              <a:buNone/>
              <a:defRPr>
                <a:solidFill>
                  <a:srgbClr val="FFFFFF"/>
                </a:solidFill>
              </a:defRPr>
            </a:lvl1pPr>
            <a:lvl2pPr lvl="1" algn="ctr" rtl="0">
              <a:lnSpc>
                <a:spcPct val="100000"/>
              </a:lnSpc>
              <a:spcBef>
                <a:spcPts val="0"/>
              </a:spcBef>
              <a:spcAft>
                <a:spcPts val="0"/>
              </a:spcAft>
              <a:buClr>
                <a:srgbClr val="FFFFFF"/>
              </a:buClr>
              <a:buSzPts val="1200"/>
              <a:buNone/>
              <a:defRPr>
                <a:solidFill>
                  <a:srgbClr val="FFFFFF"/>
                </a:solidFill>
              </a:defRPr>
            </a:lvl2pPr>
            <a:lvl3pPr lvl="2" algn="ctr" rtl="0">
              <a:lnSpc>
                <a:spcPct val="100000"/>
              </a:lnSpc>
              <a:spcBef>
                <a:spcPts val="0"/>
              </a:spcBef>
              <a:spcAft>
                <a:spcPts val="0"/>
              </a:spcAft>
              <a:buClr>
                <a:srgbClr val="FFFFFF"/>
              </a:buClr>
              <a:buSzPts val="1200"/>
              <a:buNone/>
              <a:defRPr>
                <a:solidFill>
                  <a:srgbClr val="FFFFFF"/>
                </a:solidFill>
              </a:defRPr>
            </a:lvl3pPr>
            <a:lvl4pPr lvl="3" algn="ctr" rtl="0">
              <a:lnSpc>
                <a:spcPct val="100000"/>
              </a:lnSpc>
              <a:spcBef>
                <a:spcPts val="0"/>
              </a:spcBef>
              <a:spcAft>
                <a:spcPts val="0"/>
              </a:spcAft>
              <a:buClr>
                <a:srgbClr val="FFFFFF"/>
              </a:buClr>
              <a:buSzPts val="1200"/>
              <a:buNone/>
              <a:defRPr>
                <a:solidFill>
                  <a:srgbClr val="FFFFFF"/>
                </a:solidFill>
              </a:defRPr>
            </a:lvl4pPr>
            <a:lvl5pPr lvl="4" algn="ctr" rtl="0">
              <a:lnSpc>
                <a:spcPct val="100000"/>
              </a:lnSpc>
              <a:spcBef>
                <a:spcPts val="0"/>
              </a:spcBef>
              <a:spcAft>
                <a:spcPts val="0"/>
              </a:spcAft>
              <a:buClr>
                <a:srgbClr val="FFFFFF"/>
              </a:buClr>
              <a:buSzPts val="1200"/>
              <a:buNone/>
              <a:defRPr>
                <a:solidFill>
                  <a:srgbClr val="FFFFFF"/>
                </a:solidFill>
              </a:defRPr>
            </a:lvl5pPr>
            <a:lvl6pPr lvl="5" algn="ctr" rtl="0">
              <a:lnSpc>
                <a:spcPct val="100000"/>
              </a:lnSpc>
              <a:spcBef>
                <a:spcPts val="0"/>
              </a:spcBef>
              <a:spcAft>
                <a:spcPts val="0"/>
              </a:spcAft>
              <a:buClr>
                <a:srgbClr val="FFFFFF"/>
              </a:buClr>
              <a:buSzPts val="1200"/>
              <a:buNone/>
              <a:defRPr>
                <a:solidFill>
                  <a:srgbClr val="FFFFFF"/>
                </a:solidFill>
              </a:defRPr>
            </a:lvl6pPr>
            <a:lvl7pPr lvl="6" algn="ctr" rtl="0">
              <a:lnSpc>
                <a:spcPct val="100000"/>
              </a:lnSpc>
              <a:spcBef>
                <a:spcPts val="0"/>
              </a:spcBef>
              <a:spcAft>
                <a:spcPts val="0"/>
              </a:spcAft>
              <a:buClr>
                <a:srgbClr val="FFFFFF"/>
              </a:buClr>
              <a:buSzPts val="1200"/>
              <a:buNone/>
              <a:defRPr>
                <a:solidFill>
                  <a:srgbClr val="FFFFFF"/>
                </a:solidFill>
              </a:defRPr>
            </a:lvl7pPr>
            <a:lvl8pPr lvl="7" algn="ctr" rtl="0">
              <a:lnSpc>
                <a:spcPct val="100000"/>
              </a:lnSpc>
              <a:spcBef>
                <a:spcPts val="0"/>
              </a:spcBef>
              <a:spcAft>
                <a:spcPts val="0"/>
              </a:spcAft>
              <a:buClr>
                <a:srgbClr val="FFFFFF"/>
              </a:buClr>
              <a:buSzPts val="1200"/>
              <a:buNone/>
              <a:defRPr>
                <a:solidFill>
                  <a:srgbClr val="FFFFFF"/>
                </a:solidFill>
              </a:defRPr>
            </a:lvl8pPr>
            <a:lvl9pPr lvl="8" algn="ctr" rtl="0">
              <a:lnSpc>
                <a:spcPct val="100000"/>
              </a:lnSpc>
              <a:spcBef>
                <a:spcPts val="0"/>
              </a:spcBef>
              <a:spcAft>
                <a:spcPts val="0"/>
              </a:spcAft>
              <a:buClr>
                <a:srgbClr val="FFFFFF"/>
              </a:buClr>
              <a:buSzPts val="1200"/>
              <a:buNone/>
              <a:defRPr>
                <a:solidFill>
                  <a:srgbClr val="FFFFFF"/>
                </a:solidFill>
              </a:defRPr>
            </a:lvl9pPr>
          </a:lstStyle>
          <a:p>
            <a:endParaRPr/>
          </a:p>
        </p:txBody>
      </p:sp>
      <p:sp>
        <p:nvSpPr>
          <p:cNvPr id="22" name="Google Shape;22;p3"/>
          <p:cNvSpPr txBox="1">
            <a:spLocks noGrp="1"/>
          </p:cNvSpPr>
          <p:nvPr>
            <p:ph type="ctrTitle"/>
          </p:nvPr>
        </p:nvSpPr>
        <p:spPr>
          <a:xfrm>
            <a:off x="1552731" y="2457900"/>
            <a:ext cx="2797200" cy="644700"/>
          </a:xfrm>
          <a:prstGeom prst="rect">
            <a:avLst/>
          </a:prstGeom>
          <a:ln>
            <a:noFill/>
          </a:ln>
        </p:spPr>
        <p:txBody>
          <a:bodyPr spcFirstLastPara="1" wrap="square" lIns="91425" tIns="91425" rIns="91425" bIns="91425" anchor="b" anchorCtr="0">
            <a:noAutofit/>
          </a:bodyPr>
          <a:lstStyle>
            <a:lvl1pPr lvl="0" algn="r" rtl="0">
              <a:spcBef>
                <a:spcPts val="0"/>
              </a:spcBef>
              <a:spcAft>
                <a:spcPts val="0"/>
              </a:spcAft>
              <a:buClr>
                <a:srgbClr val="FFFFFF"/>
              </a:buClr>
              <a:buSzPts val="1800"/>
              <a:buFont typeface="Saira ExtraCondensed Medium"/>
              <a:buNone/>
              <a:defRPr sz="1800">
                <a:solidFill>
                  <a:srgbClr val="FFFFFF"/>
                </a:solidFill>
                <a:latin typeface="Saira ExtraCondensed Medium"/>
                <a:ea typeface="Saira ExtraCondensed Medium"/>
                <a:cs typeface="Saira ExtraCondensed Medium"/>
                <a:sym typeface="Saira ExtraCondensed Medium"/>
              </a:defRPr>
            </a:lvl1pPr>
            <a:lvl2pPr lvl="1" algn="r" rtl="0">
              <a:spcBef>
                <a:spcPts val="0"/>
              </a:spcBef>
              <a:spcAft>
                <a:spcPts val="0"/>
              </a:spcAft>
              <a:buClr>
                <a:srgbClr val="FFFFFF"/>
              </a:buClr>
              <a:buSzPts val="1800"/>
              <a:buFont typeface="Saira ExtraCondensed Medium"/>
              <a:buNone/>
              <a:defRPr sz="1800">
                <a:solidFill>
                  <a:srgbClr val="FFFFFF"/>
                </a:solidFill>
                <a:latin typeface="Saira ExtraCondensed Medium"/>
                <a:ea typeface="Saira ExtraCondensed Medium"/>
                <a:cs typeface="Saira ExtraCondensed Medium"/>
                <a:sym typeface="Saira ExtraCondensed Medium"/>
              </a:defRPr>
            </a:lvl2pPr>
            <a:lvl3pPr lvl="2" algn="r" rtl="0">
              <a:spcBef>
                <a:spcPts val="0"/>
              </a:spcBef>
              <a:spcAft>
                <a:spcPts val="0"/>
              </a:spcAft>
              <a:buClr>
                <a:srgbClr val="FFFFFF"/>
              </a:buClr>
              <a:buSzPts val="1800"/>
              <a:buFont typeface="Saira ExtraCondensed Medium"/>
              <a:buNone/>
              <a:defRPr sz="1800">
                <a:solidFill>
                  <a:srgbClr val="FFFFFF"/>
                </a:solidFill>
                <a:latin typeface="Saira ExtraCondensed Medium"/>
                <a:ea typeface="Saira ExtraCondensed Medium"/>
                <a:cs typeface="Saira ExtraCondensed Medium"/>
                <a:sym typeface="Saira ExtraCondensed Medium"/>
              </a:defRPr>
            </a:lvl3pPr>
            <a:lvl4pPr lvl="3" algn="r" rtl="0">
              <a:spcBef>
                <a:spcPts val="0"/>
              </a:spcBef>
              <a:spcAft>
                <a:spcPts val="0"/>
              </a:spcAft>
              <a:buClr>
                <a:srgbClr val="FFFFFF"/>
              </a:buClr>
              <a:buSzPts val="1800"/>
              <a:buFont typeface="Saira ExtraCondensed Medium"/>
              <a:buNone/>
              <a:defRPr sz="1800">
                <a:solidFill>
                  <a:srgbClr val="FFFFFF"/>
                </a:solidFill>
                <a:latin typeface="Saira ExtraCondensed Medium"/>
                <a:ea typeface="Saira ExtraCondensed Medium"/>
                <a:cs typeface="Saira ExtraCondensed Medium"/>
                <a:sym typeface="Saira ExtraCondensed Medium"/>
              </a:defRPr>
            </a:lvl4pPr>
            <a:lvl5pPr lvl="4" algn="r" rtl="0">
              <a:spcBef>
                <a:spcPts val="0"/>
              </a:spcBef>
              <a:spcAft>
                <a:spcPts val="0"/>
              </a:spcAft>
              <a:buClr>
                <a:srgbClr val="FFFFFF"/>
              </a:buClr>
              <a:buSzPts val="1800"/>
              <a:buFont typeface="Saira ExtraCondensed Medium"/>
              <a:buNone/>
              <a:defRPr sz="1800">
                <a:solidFill>
                  <a:srgbClr val="FFFFFF"/>
                </a:solidFill>
                <a:latin typeface="Saira ExtraCondensed Medium"/>
                <a:ea typeface="Saira ExtraCondensed Medium"/>
                <a:cs typeface="Saira ExtraCondensed Medium"/>
                <a:sym typeface="Saira ExtraCondensed Medium"/>
              </a:defRPr>
            </a:lvl5pPr>
            <a:lvl6pPr lvl="5" algn="r" rtl="0">
              <a:spcBef>
                <a:spcPts val="0"/>
              </a:spcBef>
              <a:spcAft>
                <a:spcPts val="0"/>
              </a:spcAft>
              <a:buClr>
                <a:srgbClr val="FFFFFF"/>
              </a:buClr>
              <a:buSzPts val="1800"/>
              <a:buFont typeface="Saira ExtraCondensed Medium"/>
              <a:buNone/>
              <a:defRPr sz="1800">
                <a:solidFill>
                  <a:srgbClr val="FFFFFF"/>
                </a:solidFill>
                <a:latin typeface="Saira ExtraCondensed Medium"/>
                <a:ea typeface="Saira ExtraCondensed Medium"/>
                <a:cs typeface="Saira ExtraCondensed Medium"/>
                <a:sym typeface="Saira ExtraCondensed Medium"/>
              </a:defRPr>
            </a:lvl6pPr>
            <a:lvl7pPr lvl="6" algn="r" rtl="0">
              <a:spcBef>
                <a:spcPts val="0"/>
              </a:spcBef>
              <a:spcAft>
                <a:spcPts val="0"/>
              </a:spcAft>
              <a:buClr>
                <a:srgbClr val="FFFFFF"/>
              </a:buClr>
              <a:buSzPts val="1800"/>
              <a:buFont typeface="Saira ExtraCondensed Medium"/>
              <a:buNone/>
              <a:defRPr sz="1800">
                <a:solidFill>
                  <a:srgbClr val="FFFFFF"/>
                </a:solidFill>
                <a:latin typeface="Saira ExtraCondensed Medium"/>
                <a:ea typeface="Saira ExtraCondensed Medium"/>
                <a:cs typeface="Saira ExtraCondensed Medium"/>
                <a:sym typeface="Saira ExtraCondensed Medium"/>
              </a:defRPr>
            </a:lvl7pPr>
            <a:lvl8pPr lvl="7" algn="r" rtl="0">
              <a:spcBef>
                <a:spcPts val="0"/>
              </a:spcBef>
              <a:spcAft>
                <a:spcPts val="0"/>
              </a:spcAft>
              <a:buClr>
                <a:srgbClr val="FFFFFF"/>
              </a:buClr>
              <a:buSzPts val="1800"/>
              <a:buFont typeface="Saira ExtraCondensed Medium"/>
              <a:buNone/>
              <a:defRPr sz="1800">
                <a:solidFill>
                  <a:srgbClr val="FFFFFF"/>
                </a:solidFill>
                <a:latin typeface="Saira ExtraCondensed Medium"/>
                <a:ea typeface="Saira ExtraCondensed Medium"/>
                <a:cs typeface="Saira ExtraCondensed Medium"/>
                <a:sym typeface="Saira ExtraCondensed Medium"/>
              </a:defRPr>
            </a:lvl8pPr>
            <a:lvl9pPr lvl="8" algn="r" rtl="0">
              <a:spcBef>
                <a:spcPts val="0"/>
              </a:spcBef>
              <a:spcAft>
                <a:spcPts val="0"/>
              </a:spcAft>
              <a:buClr>
                <a:srgbClr val="FFFFFF"/>
              </a:buClr>
              <a:buSzPts val="1800"/>
              <a:buFont typeface="Saira ExtraCondensed Medium"/>
              <a:buNone/>
              <a:defRPr sz="1800">
                <a:solidFill>
                  <a:srgbClr val="FFFFFF"/>
                </a:solidFill>
                <a:latin typeface="Saira ExtraCondensed Medium"/>
                <a:ea typeface="Saira ExtraCondensed Medium"/>
                <a:cs typeface="Saira ExtraCondensed Medium"/>
                <a:sym typeface="Saira ExtraCondensed Medium"/>
              </a:defRPr>
            </a:lvl9pPr>
          </a:lstStyle>
          <a:p>
            <a:endParaRPr/>
          </a:p>
        </p:txBody>
      </p:sp>
      <p:sp>
        <p:nvSpPr>
          <p:cNvPr id="23" name="Google Shape;23;p3"/>
          <p:cNvSpPr txBox="1">
            <a:spLocks noGrp="1"/>
          </p:cNvSpPr>
          <p:nvPr>
            <p:ph type="ctrTitle" idx="3"/>
          </p:nvPr>
        </p:nvSpPr>
        <p:spPr>
          <a:xfrm>
            <a:off x="4794050" y="2457900"/>
            <a:ext cx="27972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Clr>
                <a:srgbClr val="FFFFFF"/>
              </a:buClr>
              <a:buSzPts val="1800"/>
              <a:buFont typeface="Saira ExtraCondensed Medium"/>
              <a:buNone/>
              <a:defRPr sz="1800">
                <a:solidFill>
                  <a:srgbClr val="FFFFFF"/>
                </a:solidFill>
                <a:latin typeface="Saira ExtraCondensed Medium"/>
                <a:ea typeface="Saira ExtraCondensed Medium"/>
                <a:cs typeface="Saira ExtraCondensed Medium"/>
                <a:sym typeface="Saira ExtraCondensed Medium"/>
              </a:defRPr>
            </a:lvl1pPr>
            <a:lvl2pPr lvl="1" algn="ctr" rtl="0">
              <a:spcBef>
                <a:spcPts val="0"/>
              </a:spcBef>
              <a:spcAft>
                <a:spcPts val="0"/>
              </a:spcAft>
              <a:buClr>
                <a:srgbClr val="FFFFFF"/>
              </a:buClr>
              <a:buSzPts val="1800"/>
              <a:buFont typeface="Saira ExtraCondensed Medium"/>
              <a:buNone/>
              <a:defRPr sz="1800">
                <a:solidFill>
                  <a:srgbClr val="FFFFFF"/>
                </a:solidFill>
                <a:latin typeface="Saira ExtraCondensed Medium"/>
                <a:ea typeface="Saira ExtraCondensed Medium"/>
                <a:cs typeface="Saira ExtraCondensed Medium"/>
                <a:sym typeface="Saira ExtraCondensed Medium"/>
              </a:defRPr>
            </a:lvl2pPr>
            <a:lvl3pPr lvl="2" algn="ctr" rtl="0">
              <a:spcBef>
                <a:spcPts val="0"/>
              </a:spcBef>
              <a:spcAft>
                <a:spcPts val="0"/>
              </a:spcAft>
              <a:buClr>
                <a:srgbClr val="FFFFFF"/>
              </a:buClr>
              <a:buSzPts val="1800"/>
              <a:buFont typeface="Saira ExtraCondensed Medium"/>
              <a:buNone/>
              <a:defRPr sz="1800">
                <a:solidFill>
                  <a:srgbClr val="FFFFFF"/>
                </a:solidFill>
                <a:latin typeface="Saira ExtraCondensed Medium"/>
                <a:ea typeface="Saira ExtraCondensed Medium"/>
                <a:cs typeface="Saira ExtraCondensed Medium"/>
                <a:sym typeface="Saira ExtraCondensed Medium"/>
              </a:defRPr>
            </a:lvl3pPr>
            <a:lvl4pPr lvl="3" algn="ctr" rtl="0">
              <a:spcBef>
                <a:spcPts val="0"/>
              </a:spcBef>
              <a:spcAft>
                <a:spcPts val="0"/>
              </a:spcAft>
              <a:buClr>
                <a:srgbClr val="FFFFFF"/>
              </a:buClr>
              <a:buSzPts val="1800"/>
              <a:buFont typeface="Saira ExtraCondensed Medium"/>
              <a:buNone/>
              <a:defRPr sz="1800">
                <a:solidFill>
                  <a:srgbClr val="FFFFFF"/>
                </a:solidFill>
                <a:latin typeface="Saira ExtraCondensed Medium"/>
                <a:ea typeface="Saira ExtraCondensed Medium"/>
                <a:cs typeface="Saira ExtraCondensed Medium"/>
                <a:sym typeface="Saira ExtraCondensed Medium"/>
              </a:defRPr>
            </a:lvl4pPr>
            <a:lvl5pPr lvl="4" algn="ctr" rtl="0">
              <a:spcBef>
                <a:spcPts val="0"/>
              </a:spcBef>
              <a:spcAft>
                <a:spcPts val="0"/>
              </a:spcAft>
              <a:buClr>
                <a:srgbClr val="FFFFFF"/>
              </a:buClr>
              <a:buSzPts val="1800"/>
              <a:buFont typeface="Saira ExtraCondensed Medium"/>
              <a:buNone/>
              <a:defRPr sz="1800">
                <a:solidFill>
                  <a:srgbClr val="FFFFFF"/>
                </a:solidFill>
                <a:latin typeface="Saira ExtraCondensed Medium"/>
                <a:ea typeface="Saira ExtraCondensed Medium"/>
                <a:cs typeface="Saira ExtraCondensed Medium"/>
                <a:sym typeface="Saira ExtraCondensed Medium"/>
              </a:defRPr>
            </a:lvl5pPr>
            <a:lvl6pPr lvl="5" algn="ctr" rtl="0">
              <a:spcBef>
                <a:spcPts val="0"/>
              </a:spcBef>
              <a:spcAft>
                <a:spcPts val="0"/>
              </a:spcAft>
              <a:buClr>
                <a:srgbClr val="FFFFFF"/>
              </a:buClr>
              <a:buSzPts val="1800"/>
              <a:buFont typeface="Saira ExtraCondensed Medium"/>
              <a:buNone/>
              <a:defRPr sz="1800">
                <a:solidFill>
                  <a:srgbClr val="FFFFFF"/>
                </a:solidFill>
                <a:latin typeface="Saira ExtraCondensed Medium"/>
                <a:ea typeface="Saira ExtraCondensed Medium"/>
                <a:cs typeface="Saira ExtraCondensed Medium"/>
                <a:sym typeface="Saira ExtraCondensed Medium"/>
              </a:defRPr>
            </a:lvl6pPr>
            <a:lvl7pPr lvl="6" algn="ctr" rtl="0">
              <a:spcBef>
                <a:spcPts val="0"/>
              </a:spcBef>
              <a:spcAft>
                <a:spcPts val="0"/>
              </a:spcAft>
              <a:buClr>
                <a:srgbClr val="FFFFFF"/>
              </a:buClr>
              <a:buSzPts val="1800"/>
              <a:buFont typeface="Saira ExtraCondensed Medium"/>
              <a:buNone/>
              <a:defRPr sz="1800">
                <a:solidFill>
                  <a:srgbClr val="FFFFFF"/>
                </a:solidFill>
                <a:latin typeface="Saira ExtraCondensed Medium"/>
                <a:ea typeface="Saira ExtraCondensed Medium"/>
                <a:cs typeface="Saira ExtraCondensed Medium"/>
                <a:sym typeface="Saira ExtraCondensed Medium"/>
              </a:defRPr>
            </a:lvl7pPr>
            <a:lvl8pPr lvl="7" algn="ctr" rtl="0">
              <a:spcBef>
                <a:spcPts val="0"/>
              </a:spcBef>
              <a:spcAft>
                <a:spcPts val="0"/>
              </a:spcAft>
              <a:buClr>
                <a:srgbClr val="FFFFFF"/>
              </a:buClr>
              <a:buSzPts val="1800"/>
              <a:buFont typeface="Saira ExtraCondensed Medium"/>
              <a:buNone/>
              <a:defRPr sz="1800">
                <a:solidFill>
                  <a:srgbClr val="FFFFFF"/>
                </a:solidFill>
                <a:latin typeface="Saira ExtraCondensed Medium"/>
                <a:ea typeface="Saira ExtraCondensed Medium"/>
                <a:cs typeface="Saira ExtraCondensed Medium"/>
                <a:sym typeface="Saira ExtraCondensed Medium"/>
              </a:defRPr>
            </a:lvl8pPr>
            <a:lvl9pPr lvl="8" algn="ctr" rtl="0">
              <a:spcBef>
                <a:spcPts val="0"/>
              </a:spcBef>
              <a:spcAft>
                <a:spcPts val="0"/>
              </a:spcAft>
              <a:buClr>
                <a:srgbClr val="FFFFFF"/>
              </a:buClr>
              <a:buSzPts val="1800"/>
              <a:buFont typeface="Saira ExtraCondensed Medium"/>
              <a:buNone/>
              <a:defRPr sz="1800">
                <a:solidFill>
                  <a:srgbClr val="FFFFFF"/>
                </a:solidFill>
                <a:latin typeface="Saira ExtraCondensed Medium"/>
                <a:ea typeface="Saira ExtraCondensed Medium"/>
                <a:cs typeface="Saira ExtraCondensed Medium"/>
                <a:sym typeface="Saira ExtraCondensed Medium"/>
              </a:defRPr>
            </a:lvl9pPr>
          </a:lstStyle>
          <a:p>
            <a:endParaRPr/>
          </a:p>
        </p:txBody>
      </p:sp>
      <p:sp>
        <p:nvSpPr>
          <p:cNvPr id="24" name="Google Shape;24;p3"/>
          <p:cNvSpPr txBox="1">
            <a:spLocks noGrp="1"/>
          </p:cNvSpPr>
          <p:nvPr>
            <p:ph type="ctrTitle" idx="4"/>
          </p:nvPr>
        </p:nvSpPr>
        <p:spPr>
          <a:xfrm>
            <a:off x="1000125" y="134800"/>
            <a:ext cx="7143900" cy="8517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3000"/>
              <a:buNone/>
              <a:defRPr sz="3000">
                <a:solidFill>
                  <a:srgbClr val="FFFFFF"/>
                </a:solidFill>
              </a:defRPr>
            </a:lvl1pPr>
            <a:lvl2pPr lvl="1" algn="ctr" rtl="0">
              <a:spcBef>
                <a:spcPts val="0"/>
              </a:spcBef>
              <a:spcAft>
                <a:spcPts val="0"/>
              </a:spcAft>
              <a:buClr>
                <a:srgbClr val="FFFFFF"/>
              </a:buClr>
              <a:buSzPts val="1100"/>
              <a:buNone/>
              <a:defRPr sz="1100">
                <a:solidFill>
                  <a:srgbClr val="FFFFFF"/>
                </a:solidFill>
              </a:defRPr>
            </a:lvl2pPr>
            <a:lvl3pPr lvl="2" algn="ctr" rtl="0">
              <a:spcBef>
                <a:spcPts val="0"/>
              </a:spcBef>
              <a:spcAft>
                <a:spcPts val="0"/>
              </a:spcAft>
              <a:buClr>
                <a:srgbClr val="FFFFFF"/>
              </a:buClr>
              <a:buSzPts val="1100"/>
              <a:buNone/>
              <a:defRPr sz="1100">
                <a:solidFill>
                  <a:srgbClr val="FFFFFF"/>
                </a:solidFill>
              </a:defRPr>
            </a:lvl3pPr>
            <a:lvl4pPr lvl="3" algn="ctr" rtl="0">
              <a:spcBef>
                <a:spcPts val="0"/>
              </a:spcBef>
              <a:spcAft>
                <a:spcPts val="0"/>
              </a:spcAft>
              <a:buClr>
                <a:srgbClr val="FFFFFF"/>
              </a:buClr>
              <a:buSzPts val="1100"/>
              <a:buNone/>
              <a:defRPr sz="1100">
                <a:solidFill>
                  <a:srgbClr val="FFFFFF"/>
                </a:solidFill>
              </a:defRPr>
            </a:lvl4pPr>
            <a:lvl5pPr lvl="4" algn="ctr" rtl="0">
              <a:spcBef>
                <a:spcPts val="0"/>
              </a:spcBef>
              <a:spcAft>
                <a:spcPts val="0"/>
              </a:spcAft>
              <a:buClr>
                <a:srgbClr val="FFFFFF"/>
              </a:buClr>
              <a:buSzPts val="1100"/>
              <a:buNone/>
              <a:defRPr sz="1100">
                <a:solidFill>
                  <a:srgbClr val="FFFFFF"/>
                </a:solidFill>
              </a:defRPr>
            </a:lvl5pPr>
            <a:lvl6pPr lvl="5" algn="ctr" rtl="0">
              <a:spcBef>
                <a:spcPts val="0"/>
              </a:spcBef>
              <a:spcAft>
                <a:spcPts val="0"/>
              </a:spcAft>
              <a:buClr>
                <a:srgbClr val="FFFFFF"/>
              </a:buClr>
              <a:buSzPts val="1100"/>
              <a:buNone/>
              <a:defRPr sz="1100">
                <a:solidFill>
                  <a:srgbClr val="FFFFFF"/>
                </a:solidFill>
              </a:defRPr>
            </a:lvl6pPr>
            <a:lvl7pPr lvl="6" algn="ctr" rtl="0">
              <a:spcBef>
                <a:spcPts val="0"/>
              </a:spcBef>
              <a:spcAft>
                <a:spcPts val="0"/>
              </a:spcAft>
              <a:buClr>
                <a:srgbClr val="FFFFFF"/>
              </a:buClr>
              <a:buSzPts val="1100"/>
              <a:buNone/>
              <a:defRPr sz="1100">
                <a:solidFill>
                  <a:srgbClr val="FFFFFF"/>
                </a:solidFill>
              </a:defRPr>
            </a:lvl7pPr>
            <a:lvl8pPr lvl="7" algn="ctr" rtl="0">
              <a:spcBef>
                <a:spcPts val="0"/>
              </a:spcBef>
              <a:spcAft>
                <a:spcPts val="0"/>
              </a:spcAft>
              <a:buClr>
                <a:srgbClr val="FFFFFF"/>
              </a:buClr>
              <a:buSzPts val="1100"/>
              <a:buNone/>
              <a:defRPr sz="1100">
                <a:solidFill>
                  <a:srgbClr val="FFFFFF"/>
                </a:solidFill>
              </a:defRPr>
            </a:lvl8pPr>
            <a:lvl9pPr lvl="8" algn="ctr" rtl="0">
              <a:spcBef>
                <a:spcPts val="0"/>
              </a:spcBef>
              <a:spcAft>
                <a:spcPts val="0"/>
              </a:spcAft>
              <a:buClr>
                <a:srgbClr val="FFFFFF"/>
              </a:buClr>
              <a:buSzPts val="1100"/>
              <a:buNone/>
              <a:defRPr sz="1100">
                <a:solidFill>
                  <a:srgbClr val="FFFFFF"/>
                </a:solidFill>
              </a:defRPr>
            </a:lvl9pPr>
          </a:lstStyle>
          <a:p>
            <a:endParaRPr/>
          </a:p>
        </p:txBody>
      </p:sp>
      <p:cxnSp>
        <p:nvCxnSpPr>
          <p:cNvPr id="25" name="Google Shape;25;p3"/>
          <p:cNvCxnSpPr>
            <a:stCxn id="24" idx="2"/>
          </p:cNvCxnSpPr>
          <p:nvPr/>
        </p:nvCxnSpPr>
        <p:spPr>
          <a:xfrm>
            <a:off x="4572075" y="986500"/>
            <a:ext cx="4575600" cy="0"/>
          </a:xfrm>
          <a:prstGeom prst="straightConnector1">
            <a:avLst/>
          </a:prstGeom>
          <a:noFill/>
          <a:ln w="28575" cap="flat" cmpd="sng">
            <a:solidFill>
              <a:srgbClr val="FFFFFF"/>
            </a:solidFill>
            <a:prstDash val="solid"/>
            <a:round/>
            <a:headEnd type="none" w="med" len="med"/>
            <a:tailEnd type="none" w="med" len="med"/>
          </a:ln>
        </p:spPr>
      </p:cxnSp>
    </p:spTree>
  </p:cSld>
  <p:clrMapOvr>
    <a:masterClrMapping/>
  </p:clrMapOvr>
  <p:extLst>
    <p:ext uri="{DCECCB84-F9BA-43D5-87BE-67443E8EF086}">
      <p15:sldGuideLst xmlns:p15="http://schemas.microsoft.com/office/powerpoint/2012/main">
        <p15:guide id="1" orient="horz" pos="1620">
          <p15:clr>
            <a:srgbClr val="FA7B17"/>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CUSTOM_1_1">
    <p:bg>
      <p:bgPr>
        <a:gradFill>
          <a:gsLst>
            <a:gs pos="0">
              <a:srgbClr val="10D6B6">
                <a:alpha val="70588"/>
              </a:srgbClr>
            </a:gs>
            <a:gs pos="100000">
              <a:srgbClr val="7337D4"/>
            </a:gs>
          </a:gsLst>
          <a:lin ang="0" scaled="0"/>
        </a:gradFill>
        <a:effectLst/>
      </p:bgPr>
    </p:bg>
    <p:spTree>
      <p:nvGrpSpPr>
        <p:cNvPr id="1" name="Shape 26"/>
        <p:cNvGrpSpPr/>
        <p:nvPr/>
      </p:nvGrpSpPr>
      <p:grpSpPr>
        <a:xfrm>
          <a:off x="0" y="0"/>
          <a:ext cx="0" cy="0"/>
          <a:chOff x="0" y="0"/>
          <a:chExt cx="0" cy="0"/>
        </a:xfrm>
      </p:grpSpPr>
      <p:sp>
        <p:nvSpPr>
          <p:cNvPr id="27" name="Google Shape;27;p4"/>
          <p:cNvSpPr txBox="1">
            <a:spLocks noGrp="1"/>
          </p:cNvSpPr>
          <p:nvPr>
            <p:ph type="ctrTitle"/>
          </p:nvPr>
        </p:nvSpPr>
        <p:spPr>
          <a:xfrm>
            <a:off x="2825950" y="1575950"/>
            <a:ext cx="2322300" cy="5778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1600"/>
              <a:buNone/>
              <a:defRPr sz="1600">
                <a:solidFill>
                  <a:srgbClr val="FFFFFF"/>
                </a:solidFill>
              </a:defRPr>
            </a:lvl1pPr>
            <a:lvl2pPr lvl="1" algn="ctr" rtl="0">
              <a:spcBef>
                <a:spcPts val="0"/>
              </a:spcBef>
              <a:spcAft>
                <a:spcPts val="0"/>
              </a:spcAft>
              <a:buClr>
                <a:srgbClr val="FFFFFF"/>
              </a:buClr>
              <a:buSzPts val="1600"/>
              <a:buNone/>
              <a:defRPr sz="1600">
                <a:solidFill>
                  <a:srgbClr val="FFFFFF"/>
                </a:solidFill>
              </a:defRPr>
            </a:lvl2pPr>
            <a:lvl3pPr lvl="2" algn="ctr" rtl="0">
              <a:spcBef>
                <a:spcPts val="0"/>
              </a:spcBef>
              <a:spcAft>
                <a:spcPts val="0"/>
              </a:spcAft>
              <a:buClr>
                <a:srgbClr val="FFFFFF"/>
              </a:buClr>
              <a:buSzPts val="1600"/>
              <a:buNone/>
              <a:defRPr sz="1600">
                <a:solidFill>
                  <a:srgbClr val="FFFFFF"/>
                </a:solidFill>
              </a:defRPr>
            </a:lvl3pPr>
            <a:lvl4pPr lvl="3" algn="ctr" rtl="0">
              <a:spcBef>
                <a:spcPts val="0"/>
              </a:spcBef>
              <a:spcAft>
                <a:spcPts val="0"/>
              </a:spcAft>
              <a:buClr>
                <a:srgbClr val="FFFFFF"/>
              </a:buClr>
              <a:buSzPts val="1600"/>
              <a:buNone/>
              <a:defRPr sz="1600">
                <a:solidFill>
                  <a:srgbClr val="FFFFFF"/>
                </a:solidFill>
              </a:defRPr>
            </a:lvl4pPr>
            <a:lvl5pPr lvl="4" algn="ctr" rtl="0">
              <a:spcBef>
                <a:spcPts val="0"/>
              </a:spcBef>
              <a:spcAft>
                <a:spcPts val="0"/>
              </a:spcAft>
              <a:buClr>
                <a:srgbClr val="FFFFFF"/>
              </a:buClr>
              <a:buSzPts val="1600"/>
              <a:buNone/>
              <a:defRPr sz="1600">
                <a:solidFill>
                  <a:srgbClr val="FFFFFF"/>
                </a:solidFill>
              </a:defRPr>
            </a:lvl5pPr>
            <a:lvl6pPr lvl="5" algn="ctr" rtl="0">
              <a:spcBef>
                <a:spcPts val="0"/>
              </a:spcBef>
              <a:spcAft>
                <a:spcPts val="0"/>
              </a:spcAft>
              <a:buClr>
                <a:srgbClr val="FFFFFF"/>
              </a:buClr>
              <a:buSzPts val="1600"/>
              <a:buNone/>
              <a:defRPr sz="1600">
                <a:solidFill>
                  <a:srgbClr val="FFFFFF"/>
                </a:solidFill>
              </a:defRPr>
            </a:lvl6pPr>
            <a:lvl7pPr lvl="6" algn="ctr" rtl="0">
              <a:spcBef>
                <a:spcPts val="0"/>
              </a:spcBef>
              <a:spcAft>
                <a:spcPts val="0"/>
              </a:spcAft>
              <a:buClr>
                <a:srgbClr val="FFFFFF"/>
              </a:buClr>
              <a:buSzPts val="1600"/>
              <a:buNone/>
              <a:defRPr sz="1600">
                <a:solidFill>
                  <a:srgbClr val="FFFFFF"/>
                </a:solidFill>
              </a:defRPr>
            </a:lvl7pPr>
            <a:lvl8pPr lvl="7" algn="ctr" rtl="0">
              <a:spcBef>
                <a:spcPts val="0"/>
              </a:spcBef>
              <a:spcAft>
                <a:spcPts val="0"/>
              </a:spcAft>
              <a:buClr>
                <a:srgbClr val="FFFFFF"/>
              </a:buClr>
              <a:buSzPts val="1600"/>
              <a:buNone/>
              <a:defRPr sz="1600">
                <a:solidFill>
                  <a:srgbClr val="FFFFFF"/>
                </a:solidFill>
              </a:defRPr>
            </a:lvl8pPr>
            <a:lvl9pPr lvl="8" algn="ctr" rtl="0">
              <a:spcBef>
                <a:spcPts val="0"/>
              </a:spcBef>
              <a:spcAft>
                <a:spcPts val="0"/>
              </a:spcAft>
              <a:buClr>
                <a:srgbClr val="FFFFFF"/>
              </a:buClr>
              <a:buSzPts val="1600"/>
              <a:buNone/>
              <a:defRPr sz="1600">
                <a:solidFill>
                  <a:srgbClr val="FFFFFF"/>
                </a:solidFill>
              </a:defRPr>
            </a:lvl9pPr>
          </a:lstStyle>
          <a:p>
            <a:endParaRPr/>
          </a:p>
        </p:txBody>
      </p:sp>
      <p:sp>
        <p:nvSpPr>
          <p:cNvPr id="28" name="Google Shape;28;p4"/>
          <p:cNvSpPr txBox="1">
            <a:spLocks noGrp="1"/>
          </p:cNvSpPr>
          <p:nvPr>
            <p:ph type="subTitle" idx="1"/>
          </p:nvPr>
        </p:nvSpPr>
        <p:spPr>
          <a:xfrm>
            <a:off x="3034050" y="2037397"/>
            <a:ext cx="1906500" cy="61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FFFFFF"/>
              </a:buClr>
              <a:buSzPts val="1200"/>
              <a:buNone/>
              <a:defRPr>
                <a:solidFill>
                  <a:srgbClr val="FFFFFF"/>
                </a:solidFill>
              </a:defRPr>
            </a:lvl1pPr>
            <a:lvl2pPr lvl="1" algn="ctr" rtl="0">
              <a:lnSpc>
                <a:spcPct val="100000"/>
              </a:lnSpc>
              <a:spcBef>
                <a:spcPts val="0"/>
              </a:spcBef>
              <a:spcAft>
                <a:spcPts val="0"/>
              </a:spcAft>
              <a:buClr>
                <a:srgbClr val="FFFFFF"/>
              </a:buClr>
              <a:buSzPts val="1200"/>
              <a:buNone/>
              <a:defRPr>
                <a:solidFill>
                  <a:srgbClr val="FFFFFF"/>
                </a:solidFill>
              </a:defRPr>
            </a:lvl2pPr>
            <a:lvl3pPr lvl="2" algn="ctr" rtl="0">
              <a:lnSpc>
                <a:spcPct val="100000"/>
              </a:lnSpc>
              <a:spcBef>
                <a:spcPts val="0"/>
              </a:spcBef>
              <a:spcAft>
                <a:spcPts val="0"/>
              </a:spcAft>
              <a:buClr>
                <a:srgbClr val="FFFFFF"/>
              </a:buClr>
              <a:buSzPts val="1200"/>
              <a:buNone/>
              <a:defRPr>
                <a:solidFill>
                  <a:srgbClr val="FFFFFF"/>
                </a:solidFill>
              </a:defRPr>
            </a:lvl3pPr>
            <a:lvl4pPr lvl="3" algn="ctr" rtl="0">
              <a:lnSpc>
                <a:spcPct val="100000"/>
              </a:lnSpc>
              <a:spcBef>
                <a:spcPts val="0"/>
              </a:spcBef>
              <a:spcAft>
                <a:spcPts val="0"/>
              </a:spcAft>
              <a:buClr>
                <a:srgbClr val="FFFFFF"/>
              </a:buClr>
              <a:buSzPts val="1200"/>
              <a:buNone/>
              <a:defRPr>
                <a:solidFill>
                  <a:srgbClr val="FFFFFF"/>
                </a:solidFill>
              </a:defRPr>
            </a:lvl4pPr>
            <a:lvl5pPr lvl="4" algn="ctr" rtl="0">
              <a:lnSpc>
                <a:spcPct val="100000"/>
              </a:lnSpc>
              <a:spcBef>
                <a:spcPts val="0"/>
              </a:spcBef>
              <a:spcAft>
                <a:spcPts val="0"/>
              </a:spcAft>
              <a:buClr>
                <a:srgbClr val="FFFFFF"/>
              </a:buClr>
              <a:buSzPts val="1200"/>
              <a:buNone/>
              <a:defRPr>
                <a:solidFill>
                  <a:srgbClr val="FFFFFF"/>
                </a:solidFill>
              </a:defRPr>
            </a:lvl5pPr>
            <a:lvl6pPr lvl="5" algn="ctr" rtl="0">
              <a:lnSpc>
                <a:spcPct val="100000"/>
              </a:lnSpc>
              <a:spcBef>
                <a:spcPts val="0"/>
              </a:spcBef>
              <a:spcAft>
                <a:spcPts val="0"/>
              </a:spcAft>
              <a:buClr>
                <a:srgbClr val="FFFFFF"/>
              </a:buClr>
              <a:buSzPts val="1200"/>
              <a:buNone/>
              <a:defRPr>
                <a:solidFill>
                  <a:srgbClr val="FFFFFF"/>
                </a:solidFill>
              </a:defRPr>
            </a:lvl6pPr>
            <a:lvl7pPr lvl="6" algn="ctr" rtl="0">
              <a:lnSpc>
                <a:spcPct val="100000"/>
              </a:lnSpc>
              <a:spcBef>
                <a:spcPts val="0"/>
              </a:spcBef>
              <a:spcAft>
                <a:spcPts val="0"/>
              </a:spcAft>
              <a:buClr>
                <a:srgbClr val="FFFFFF"/>
              </a:buClr>
              <a:buSzPts val="1200"/>
              <a:buNone/>
              <a:defRPr>
                <a:solidFill>
                  <a:srgbClr val="FFFFFF"/>
                </a:solidFill>
              </a:defRPr>
            </a:lvl7pPr>
            <a:lvl8pPr lvl="7" algn="ctr" rtl="0">
              <a:lnSpc>
                <a:spcPct val="100000"/>
              </a:lnSpc>
              <a:spcBef>
                <a:spcPts val="0"/>
              </a:spcBef>
              <a:spcAft>
                <a:spcPts val="0"/>
              </a:spcAft>
              <a:buClr>
                <a:srgbClr val="FFFFFF"/>
              </a:buClr>
              <a:buSzPts val="1200"/>
              <a:buNone/>
              <a:defRPr>
                <a:solidFill>
                  <a:srgbClr val="FFFFFF"/>
                </a:solidFill>
              </a:defRPr>
            </a:lvl8pPr>
            <a:lvl9pPr lvl="8" algn="ctr" rtl="0">
              <a:lnSpc>
                <a:spcPct val="100000"/>
              </a:lnSpc>
              <a:spcBef>
                <a:spcPts val="0"/>
              </a:spcBef>
              <a:spcAft>
                <a:spcPts val="0"/>
              </a:spcAft>
              <a:buClr>
                <a:srgbClr val="FFFFFF"/>
              </a:buClr>
              <a:buSzPts val="1200"/>
              <a:buNone/>
              <a:defRPr>
                <a:solidFill>
                  <a:srgbClr val="FFFFFF"/>
                </a:solidFill>
              </a:defRPr>
            </a:lvl9pPr>
          </a:lstStyle>
          <a:p>
            <a:endParaRPr/>
          </a:p>
        </p:txBody>
      </p:sp>
      <p:sp>
        <p:nvSpPr>
          <p:cNvPr id="29" name="Google Shape;29;p4"/>
          <p:cNvSpPr txBox="1">
            <a:spLocks noGrp="1"/>
          </p:cNvSpPr>
          <p:nvPr>
            <p:ph type="title" idx="2" hasCustomPrompt="1"/>
          </p:nvPr>
        </p:nvSpPr>
        <p:spPr>
          <a:xfrm>
            <a:off x="3110412" y="1059178"/>
            <a:ext cx="1753800" cy="5778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FFFFFF"/>
              </a:buClr>
              <a:buSzPts val="6000"/>
              <a:buNone/>
              <a:defRPr sz="6000">
                <a:solidFill>
                  <a:srgbClr val="FFFFFF"/>
                </a:solidFill>
              </a:defRPr>
            </a:lvl1pPr>
            <a:lvl2pPr lvl="1"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9pPr>
          </a:lstStyle>
          <a:p>
            <a:r>
              <a:t>xx%</a:t>
            </a:r>
          </a:p>
        </p:txBody>
      </p:sp>
      <p:sp>
        <p:nvSpPr>
          <p:cNvPr id="30" name="Google Shape;30;p4"/>
          <p:cNvSpPr txBox="1">
            <a:spLocks noGrp="1"/>
          </p:cNvSpPr>
          <p:nvPr>
            <p:ph type="ctrTitle" idx="3"/>
          </p:nvPr>
        </p:nvSpPr>
        <p:spPr>
          <a:xfrm>
            <a:off x="2826162" y="3255050"/>
            <a:ext cx="2322300" cy="5778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1600"/>
              <a:buNone/>
              <a:defRPr sz="1600">
                <a:solidFill>
                  <a:srgbClr val="FFFFFF"/>
                </a:solidFill>
              </a:defRPr>
            </a:lvl1pPr>
            <a:lvl2pPr lvl="1" algn="ctr" rtl="0">
              <a:spcBef>
                <a:spcPts val="0"/>
              </a:spcBef>
              <a:spcAft>
                <a:spcPts val="0"/>
              </a:spcAft>
              <a:buClr>
                <a:srgbClr val="FFFFFF"/>
              </a:buClr>
              <a:buSzPts val="1600"/>
              <a:buNone/>
              <a:defRPr sz="1600">
                <a:solidFill>
                  <a:srgbClr val="FFFFFF"/>
                </a:solidFill>
              </a:defRPr>
            </a:lvl2pPr>
            <a:lvl3pPr lvl="2" algn="ctr" rtl="0">
              <a:spcBef>
                <a:spcPts val="0"/>
              </a:spcBef>
              <a:spcAft>
                <a:spcPts val="0"/>
              </a:spcAft>
              <a:buClr>
                <a:srgbClr val="FFFFFF"/>
              </a:buClr>
              <a:buSzPts val="1600"/>
              <a:buNone/>
              <a:defRPr sz="1600">
                <a:solidFill>
                  <a:srgbClr val="FFFFFF"/>
                </a:solidFill>
              </a:defRPr>
            </a:lvl3pPr>
            <a:lvl4pPr lvl="3" algn="ctr" rtl="0">
              <a:spcBef>
                <a:spcPts val="0"/>
              </a:spcBef>
              <a:spcAft>
                <a:spcPts val="0"/>
              </a:spcAft>
              <a:buClr>
                <a:srgbClr val="FFFFFF"/>
              </a:buClr>
              <a:buSzPts val="1600"/>
              <a:buNone/>
              <a:defRPr sz="1600">
                <a:solidFill>
                  <a:srgbClr val="FFFFFF"/>
                </a:solidFill>
              </a:defRPr>
            </a:lvl4pPr>
            <a:lvl5pPr lvl="4" algn="ctr" rtl="0">
              <a:spcBef>
                <a:spcPts val="0"/>
              </a:spcBef>
              <a:spcAft>
                <a:spcPts val="0"/>
              </a:spcAft>
              <a:buClr>
                <a:srgbClr val="FFFFFF"/>
              </a:buClr>
              <a:buSzPts val="1600"/>
              <a:buNone/>
              <a:defRPr sz="1600">
                <a:solidFill>
                  <a:srgbClr val="FFFFFF"/>
                </a:solidFill>
              </a:defRPr>
            </a:lvl5pPr>
            <a:lvl6pPr lvl="5" algn="ctr" rtl="0">
              <a:spcBef>
                <a:spcPts val="0"/>
              </a:spcBef>
              <a:spcAft>
                <a:spcPts val="0"/>
              </a:spcAft>
              <a:buClr>
                <a:srgbClr val="FFFFFF"/>
              </a:buClr>
              <a:buSzPts val="1600"/>
              <a:buNone/>
              <a:defRPr sz="1600">
                <a:solidFill>
                  <a:srgbClr val="FFFFFF"/>
                </a:solidFill>
              </a:defRPr>
            </a:lvl6pPr>
            <a:lvl7pPr lvl="6" algn="ctr" rtl="0">
              <a:spcBef>
                <a:spcPts val="0"/>
              </a:spcBef>
              <a:spcAft>
                <a:spcPts val="0"/>
              </a:spcAft>
              <a:buClr>
                <a:srgbClr val="FFFFFF"/>
              </a:buClr>
              <a:buSzPts val="1600"/>
              <a:buNone/>
              <a:defRPr sz="1600">
                <a:solidFill>
                  <a:srgbClr val="FFFFFF"/>
                </a:solidFill>
              </a:defRPr>
            </a:lvl7pPr>
            <a:lvl8pPr lvl="7" algn="ctr" rtl="0">
              <a:spcBef>
                <a:spcPts val="0"/>
              </a:spcBef>
              <a:spcAft>
                <a:spcPts val="0"/>
              </a:spcAft>
              <a:buClr>
                <a:srgbClr val="FFFFFF"/>
              </a:buClr>
              <a:buSzPts val="1600"/>
              <a:buNone/>
              <a:defRPr sz="1600">
                <a:solidFill>
                  <a:srgbClr val="FFFFFF"/>
                </a:solidFill>
              </a:defRPr>
            </a:lvl8pPr>
            <a:lvl9pPr lvl="8" algn="ctr" rtl="0">
              <a:spcBef>
                <a:spcPts val="0"/>
              </a:spcBef>
              <a:spcAft>
                <a:spcPts val="0"/>
              </a:spcAft>
              <a:buClr>
                <a:srgbClr val="FFFFFF"/>
              </a:buClr>
              <a:buSzPts val="1600"/>
              <a:buNone/>
              <a:defRPr sz="1600">
                <a:solidFill>
                  <a:srgbClr val="FFFFFF"/>
                </a:solidFill>
              </a:defRPr>
            </a:lvl9pPr>
          </a:lstStyle>
          <a:p>
            <a:endParaRPr/>
          </a:p>
        </p:txBody>
      </p:sp>
      <p:sp>
        <p:nvSpPr>
          <p:cNvPr id="31" name="Google Shape;31;p4"/>
          <p:cNvSpPr txBox="1">
            <a:spLocks noGrp="1"/>
          </p:cNvSpPr>
          <p:nvPr>
            <p:ph type="subTitle" idx="4"/>
          </p:nvPr>
        </p:nvSpPr>
        <p:spPr>
          <a:xfrm>
            <a:off x="2998950" y="3716497"/>
            <a:ext cx="1976700" cy="61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FFFFFF"/>
              </a:buClr>
              <a:buSzPts val="1200"/>
              <a:buNone/>
              <a:defRPr>
                <a:solidFill>
                  <a:srgbClr val="FFFFFF"/>
                </a:solidFill>
              </a:defRPr>
            </a:lvl1pPr>
            <a:lvl2pPr lvl="1" algn="ctr" rtl="0">
              <a:lnSpc>
                <a:spcPct val="100000"/>
              </a:lnSpc>
              <a:spcBef>
                <a:spcPts val="0"/>
              </a:spcBef>
              <a:spcAft>
                <a:spcPts val="0"/>
              </a:spcAft>
              <a:buClr>
                <a:srgbClr val="FFFFFF"/>
              </a:buClr>
              <a:buSzPts val="1200"/>
              <a:buNone/>
              <a:defRPr>
                <a:solidFill>
                  <a:srgbClr val="FFFFFF"/>
                </a:solidFill>
              </a:defRPr>
            </a:lvl2pPr>
            <a:lvl3pPr lvl="2" algn="ctr" rtl="0">
              <a:lnSpc>
                <a:spcPct val="100000"/>
              </a:lnSpc>
              <a:spcBef>
                <a:spcPts val="0"/>
              </a:spcBef>
              <a:spcAft>
                <a:spcPts val="0"/>
              </a:spcAft>
              <a:buClr>
                <a:srgbClr val="FFFFFF"/>
              </a:buClr>
              <a:buSzPts val="1200"/>
              <a:buNone/>
              <a:defRPr>
                <a:solidFill>
                  <a:srgbClr val="FFFFFF"/>
                </a:solidFill>
              </a:defRPr>
            </a:lvl3pPr>
            <a:lvl4pPr lvl="3" algn="ctr" rtl="0">
              <a:lnSpc>
                <a:spcPct val="100000"/>
              </a:lnSpc>
              <a:spcBef>
                <a:spcPts val="0"/>
              </a:spcBef>
              <a:spcAft>
                <a:spcPts val="0"/>
              </a:spcAft>
              <a:buClr>
                <a:srgbClr val="FFFFFF"/>
              </a:buClr>
              <a:buSzPts val="1200"/>
              <a:buNone/>
              <a:defRPr>
                <a:solidFill>
                  <a:srgbClr val="FFFFFF"/>
                </a:solidFill>
              </a:defRPr>
            </a:lvl4pPr>
            <a:lvl5pPr lvl="4" algn="ctr" rtl="0">
              <a:lnSpc>
                <a:spcPct val="100000"/>
              </a:lnSpc>
              <a:spcBef>
                <a:spcPts val="0"/>
              </a:spcBef>
              <a:spcAft>
                <a:spcPts val="0"/>
              </a:spcAft>
              <a:buClr>
                <a:srgbClr val="FFFFFF"/>
              </a:buClr>
              <a:buSzPts val="1200"/>
              <a:buNone/>
              <a:defRPr>
                <a:solidFill>
                  <a:srgbClr val="FFFFFF"/>
                </a:solidFill>
              </a:defRPr>
            </a:lvl5pPr>
            <a:lvl6pPr lvl="5" algn="ctr" rtl="0">
              <a:lnSpc>
                <a:spcPct val="100000"/>
              </a:lnSpc>
              <a:spcBef>
                <a:spcPts val="0"/>
              </a:spcBef>
              <a:spcAft>
                <a:spcPts val="0"/>
              </a:spcAft>
              <a:buClr>
                <a:srgbClr val="FFFFFF"/>
              </a:buClr>
              <a:buSzPts val="1200"/>
              <a:buNone/>
              <a:defRPr>
                <a:solidFill>
                  <a:srgbClr val="FFFFFF"/>
                </a:solidFill>
              </a:defRPr>
            </a:lvl6pPr>
            <a:lvl7pPr lvl="6" algn="ctr" rtl="0">
              <a:lnSpc>
                <a:spcPct val="100000"/>
              </a:lnSpc>
              <a:spcBef>
                <a:spcPts val="0"/>
              </a:spcBef>
              <a:spcAft>
                <a:spcPts val="0"/>
              </a:spcAft>
              <a:buClr>
                <a:srgbClr val="FFFFFF"/>
              </a:buClr>
              <a:buSzPts val="1200"/>
              <a:buNone/>
              <a:defRPr>
                <a:solidFill>
                  <a:srgbClr val="FFFFFF"/>
                </a:solidFill>
              </a:defRPr>
            </a:lvl7pPr>
            <a:lvl8pPr lvl="7" algn="ctr" rtl="0">
              <a:lnSpc>
                <a:spcPct val="100000"/>
              </a:lnSpc>
              <a:spcBef>
                <a:spcPts val="0"/>
              </a:spcBef>
              <a:spcAft>
                <a:spcPts val="0"/>
              </a:spcAft>
              <a:buClr>
                <a:srgbClr val="FFFFFF"/>
              </a:buClr>
              <a:buSzPts val="1200"/>
              <a:buNone/>
              <a:defRPr>
                <a:solidFill>
                  <a:srgbClr val="FFFFFF"/>
                </a:solidFill>
              </a:defRPr>
            </a:lvl8pPr>
            <a:lvl9pPr lvl="8" algn="ctr" rtl="0">
              <a:lnSpc>
                <a:spcPct val="100000"/>
              </a:lnSpc>
              <a:spcBef>
                <a:spcPts val="0"/>
              </a:spcBef>
              <a:spcAft>
                <a:spcPts val="0"/>
              </a:spcAft>
              <a:buClr>
                <a:srgbClr val="FFFFFF"/>
              </a:buClr>
              <a:buSzPts val="1200"/>
              <a:buNone/>
              <a:defRPr>
                <a:solidFill>
                  <a:srgbClr val="FFFFFF"/>
                </a:solidFill>
              </a:defRPr>
            </a:lvl9pPr>
          </a:lstStyle>
          <a:p>
            <a:endParaRPr/>
          </a:p>
        </p:txBody>
      </p:sp>
      <p:sp>
        <p:nvSpPr>
          <p:cNvPr id="32" name="Google Shape;32;p4"/>
          <p:cNvSpPr txBox="1">
            <a:spLocks noGrp="1"/>
          </p:cNvSpPr>
          <p:nvPr>
            <p:ph type="title" idx="5" hasCustomPrompt="1"/>
          </p:nvPr>
        </p:nvSpPr>
        <p:spPr>
          <a:xfrm>
            <a:off x="3110412" y="2738280"/>
            <a:ext cx="1753800" cy="5778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FFFFFF"/>
              </a:buClr>
              <a:buSzPts val="6000"/>
              <a:buNone/>
              <a:defRPr sz="6000">
                <a:solidFill>
                  <a:srgbClr val="FFFFFF"/>
                </a:solidFill>
              </a:defRPr>
            </a:lvl1pPr>
            <a:lvl2pPr lvl="1"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9pPr>
          </a:lstStyle>
          <a:p>
            <a:r>
              <a:t>xx%</a:t>
            </a:r>
          </a:p>
        </p:txBody>
      </p:sp>
      <p:sp>
        <p:nvSpPr>
          <p:cNvPr id="33" name="Google Shape;33;p4"/>
          <p:cNvSpPr txBox="1">
            <a:spLocks noGrp="1"/>
          </p:cNvSpPr>
          <p:nvPr>
            <p:ph type="ctrTitle" idx="6"/>
          </p:nvPr>
        </p:nvSpPr>
        <p:spPr>
          <a:xfrm>
            <a:off x="4975625" y="1575950"/>
            <a:ext cx="2322300" cy="5778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1600"/>
              <a:buNone/>
              <a:defRPr sz="1600">
                <a:solidFill>
                  <a:srgbClr val="FFFFFF"/>
                </a:solidFill>
              </a:defRPr>
            </a:lvl1pPr>
            <a:lvl2pPr lvl="1" algn="ctr" rtl="0">
              <a:spcBef>
                <a:spcPts val="0"/>
              </a:spcBef>
              <a:spcAft>
                <a:spcPts val="0"/>
              </a:spcAft>
              <a:buClr>
                <a:srgbClr val="FFFFFF"/>
              </a:buClr>
              <a:buSzPts val="1600"/>
              <a:buNone/>
              <a:defRPr sz="1600">
                <a:solidFill>
                  <a:srgbClr val="FFFFFF"/>
                </a:solidFill>
              </a:defRPr>
            </a:lvl2pPr>
            <a:lvl3pPr lvl="2" algn="ctr" rtl="0">
              <a:spcBef>
                <a:spcPts val="0"/>
              </a:spcBef>
              <a:spcAft>
                <a:spcPts val="0"/>
              </a:spcAft>
              <a:buClr>
                <a:srgbClr val="FFFFFF"/>
              </a:buClr>
              <a:buSzPts val="1600"/>
              <a:buNone/>
              <a:defRPr sz="1600">
                <a:solidFill>
                  <a:srgbClr val="FFFFFF"/>
                </a:solidFill>
              </a:defRPr>
            </a:lvl3pPr>
            <a:lvl4pPr lvl="3" algn="ctr" rtl="0">
              <a:spcBef>
                <a:spcPts val="0"/>
              </a:spcBef>
              <a:spcAft>
                <a:spcPts val="0"/>
              </a:spcAft>
              <a:buClr>
                <a:srgbClr val="FFFFFF"/>
              </a:buClr>
              <a:buSzPts val="1600"/>
              <a:buNone/>
              <a:defRPr sz="1600">
                <a:solidFill>
                  <a:srgbClr val="FFFFFF"/>
                </a:solidFill>
              </a:defRPr>
            </a:lvl4pPr>
            <a:lvl5pPr lvl="4" algn="ctr" rtl="0">
              <a:spcBef>
                <a:spcPts val="0"/>
              </a:spcBef>
              <a:spcAft>
                <a:spcPts val="0"/>
              </a:spcAft>
              <a:buClr>
                <a:srgbClr val="FFFFFF"/>
              </a:buClr>
              <a:buSzPts val="1600"/>
              <a:buNone/>
              <a:defRPr sz="1600">
                <a:solidFill>
                  <a:srgbClr val="FFFFFF"/>
                </a:solidFill>
              </a:defRPr>
            </a:lvl5pPr>
            <a:lvl6pPr lvl="5" algn="ctr" rtl="0">
              <a:spcBef>
                <a:spcPts val="0"/>
              </a:spcBef>
              <a:spcAft>
                <a:spcPts val="0"/>
              </a:spcAft>
              <a:buClr>
                <a:srgbClr val="FFFFFF"/>
              </a:buClr>
              <a:buSzPts val="1600"/>
              <a:buNone/>
              <a:defRPr sz="1600">
                <a:solidFill>
                  <a:srgbClr val="FFFFFF"/>
                </a:solidFill>
              </a:defRPr>
            </a:lvl6pPr>
            <a:lvl7pPr lvl="6" algn="ctr" rtl="0">
              <a:spcBef>
                <a:spcPts val="0"/>
              </a:spcBef>
              <a:spcAft>
                <a:spcPts val="0"/>
              </a:spcAft>
              <a:buClr>
                <a:srgbClr val="FFFFFF"/>
              </a:buClr>
              <a:buSzPts val="1600"/>
              <a:buNone/>
              <a:defRPr sz="1600">
                <a:solidFill>
                  <a:srgbClr val="FFFFFF"/>
                </a:solidFill>
              </a:defRPr>
            </a:lvl7pPr>
            <a:lvl8pPr lvl="7" algn="ctr" rtl="0">
              <a:spcBef>
                <a:spcPts val="0"/>
              </a:spcBef>
              <a:spcAft>
                <a:spcPts val="0"/>
              </a:spcAft>
              <a:buClr>
                <a:srgbClr val="FFFFFF"/>
              </a:buClr>
              <a:buSzPts val="1600"/>
              <a:buNone/>
              <a:defRPr sz="1600">
                <a:solidFill>
                  <a:srgbClr val="FFFFFF"/>
                </a:solidFill>
              </a:defRPr>
            </a:lvl8pPr>
            <a:lvl9pPr lvl="8" algn="ctr" rtl="0">
              <a:spcBef>
                <a:spcPts val="0"/>
              </a:spcBef>
              <a:spcAft>
                <a:spcPts val="0"/>
              </a:spcAft>
              <a:buClr>
                <a:srgbClr val="FFFFFF"/>
              </a:buClr>
              <a:buSzPts val="1600"/>
              <a:buNone/>
              <a:defRPr sz="1600">
                <a:solidFill>
                  <a:srgbClr val="FFFFFF"/>
                </a:solidFill>
              </a:defRPr>
            </a:lvl9pPr>
          </a:lstStyle>
          <a:p>
            <a:endParaRPr/>
          </a:p>
        </p:txBody>
      </p:sp>
      <p:sp>
        <p:nvSpPr>
          <p:cNvPr id="34" name="Google Shape;34;p4"/>
          <p:cNvSpPr txBox="1">
            <a:spLocks noGrp="1"/>
          </p:cNvSpPr>
          <p:nvPr>
            <p:ph type="subTitle" idx="7"/>
          </p:nvPr>
        </p:nvSpPr>
        <p:spPr>
          <a:xfrm>
            <a:off x="5183500" y="2037397"/>
            <a:ext cx="1906500" cy="61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FFFFFF"/>
              </a:buClr>
              <a:buSzPts val="1200"/>
              <a:buNone/>
              <a:defRPr>
                <a:solidFill>
                  <a:srgbClr val="FFFFFF"/>
                </a:solidFill>
              </a:defRPr>
            </a:lvl1pPr>
            <a:lvl2pPr lvl="1" algn="ctr" rtl="0">
              <a:lnSpc>
                <a:spcPct val="100000"/>
              </a:lnSpc>
              <a:spcBef>
                <a:spcPts val="0"/>
              </a:spcBef>
              <a:spcAft>
                <a:spcPts val="0"/>
              </a:spcAft>
              <a:buClr>
                <a:srgbClr val="FFFFFF"/>
              </a:buClr>
              <a:buSzPts val="1200"/>
              <a:buNone/>
              <a:defRPr>
                <a:solidFill>
                  <a:srgbClr val="FFFFFF"/>
                </a:solidFill>
              </a:defRPr>
            </a:lvl2pPr>
            <a:lvl3pPr lvl="2" algn="ctr" rtl="0">
              <a:lnSpc>
                <a:spcPct val="100000"/>
              </a:lnSpc>
              <a:spcBef>
                <a:spcPts val="0"/>
              </a:spcBef>
              <a:spcAft>
                <a:spcPts val="0"/>
              </a:spcAft>
              <a:buClr>
                <a:srgbClr val="FFFFFF"/>
              </a:buClr>
              <a:buSzPts val="1200"/>
              <a:buNone/>
              <a:defRPr>
                <a:solidFill>
                  <a:srgbClr val="FFFFFF"/>
                </a:solidFill>
              </a:defRPr>
            </a:lvl3pPr>
            <a:lvl4pPr lvl="3" algn="ctr" rtl="0">
              <a:lnSpc>
                <a:spcPct val="100000"/>
              </a:lnSpc>
              <a:spcBef>
                <a:spcPts val="0"/>
              </a:spcBef>
              <a:spcAft>
                <a:spcPts val="0"/>
              </a:spcAft>
              <a:buClr>
                <a:srgbClr val="FFFFFF"/>
              </a:buClr>
              <a:buSzPts val="1200"/>
              <a:buNone/>
              <a:defRPr>
                <a:solidFill>
                  <a:srgbClr val="FFFFFF"/>
                </a:solidFill>
              </a:defRPr>
            </a:lvl4pPr>
            <a:lvl5pPr lvl="4" algn="ctr" rtl="0">
              <a:lnSpc>
                <a:spcPct val="100000"/>
              </a:lnSpc>
              <a:spcBef>
                <a:spcPts val="0"/>
              </a:spcBef>
              <a:spcAft>
                <a:spcPts val="0"/>
              </a:spcAft>
              <a:buClr>
                <a:srgbClr val="FFFFFF"/>
              </a:buClr>
              <a:buSzPts val="1200"/>
              <a:buNone/>
              <a:defRPr>
                <a:solidFill>
                  <a:srgbClr val="FFFFFF"/>
                </a:solidFill>
              </a:defRPr>
            </a:lvl5pPr>
            <a:lvl6pPr lvl="5" algn="ctr" rtl="0">
              <a:lnSpc>
                <a:spcPct val="100000"/>
              </a:lnSpc>
              <a:spcBef>
                <a:spcPts val="0"/>
              </a:spcBef>
              <a:spcAft>
                <a:spcPts val="0"/>
              </a:spcAft>
              <a:buClr>
                <a:srgbClr val="FFFFFF"/>
              </a:buClr>
              <a:buSzPts val="1200"/>
              <a:buNone/>
              <a:defRPr>
                <a:solidFill>
                  <a:srgbClr val="FFFFFF"/>
                </a:solidFill>
              </a:defRPr>
            </a:lvl6pPr>
            <a:lvl7pPr lvl="6" algn="ctr" rtl="0">
              <a:lnSpc>
                <a:spcPct val="100000"/>
              </a:lnSpc>
              <a:spcBef>
                <a:spcPts val="0"/>
              </a:spcBef>
              <a:spcAft>
                <a:spcPts val="0"/>
              </a:spcAft>
              <a:buClr>
                <a:srgbClr val="FFFFFF"/>
              </a:buClr>
              <a:buSzPts val="1200"/>
              <a:buNone/>
              <a:defRPr>
                <a:solidFill>
                  <a:srgbClr val="FFFFFF"/>
                </a:solidFill>
              </a:defRPr>
            </a:lvl7pPr>
            <a:lvl8pPr lvl="7" algn="ctr" rtl="0">
              <a:lnSpc>
                <a:spcPct val="100000"/>
              </a:lnSpc>
              <a:spcBef>
                <a:spcPts val="0"/>
              </a:spcBef>
              <a:spcAft>
                <a:spcPts val="0"/>
              </a:spcAft>
              <a:buClr>
                <a:srgbClr val="FFFFFF"/>
              </a:buClr>
              <a:buSzPts val="1200"/>
              <a:buNone/>
              <a:defRPr>
                <a:solidFill>
                  <a:srgbClr val="FFFFFF"/>
                </a:solidFill>
              </a:defRPr>
            </a:lvl8pPr>
            <a:lvl9pPr lvl="8" algn="ctr" rtl="0">
              <a:lnSpc>
                <a:spcPct val="100000"/>
              </a:lnSpc>
              <a:spcBef>
                <a:spcPts val="0"/>
              </a:spcBef>
              <a:spcAft>
                <a:spcPts val="0"/>
              </a:spcAft>
              <a:buClr>
                <a:srgbClr val="FFFFFF"/>
              </a:buClr>
              <a:buSzPts val="1200"/>
              <a:buNone/>
              <a:defRPr>
                <a:solidFill>
                  <a:srgbClr val="FFFFFF"/>
                </a:solidFill>
              </a:defRPr>
            </a:lvl9pPr>
          </a:lstStyle>
          <a:p>
            <a:endParaRPr/>
          </a:p>
        </p:txBody>
      </p:sp>
      <p:sp>
        <p:nvSpPr>
          <p:cNvPr id="35" name="Google Shape;35;p4"/>
          <p:cNvSpPr txBox="1">
            <a:spLocks noGrp="1"/>
          </p:cNvSpPr>
          <p:nvPr>
            <p:ph type="title" idx="8" hasCustomPrompt="1"/>
          </p:nvPr>
        </p:nvSpPr>
        <p:spPr>
          <a:xfrm>
            <a:off x="5259862" y="1059178"/>
            <a:ext cx="1753800" cy="5778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FFFFFF"/>
              </a:buClr>
              <a:buSzPts val="6000"/>
              <a:buNone/>
              <a:defRPr sz="6000">
                <a:solidFill>
                  <a:srgbClr val="FFFFFF"/>
                </a:solidFill>
              </a:defRPr>
            </a:lvl1pPr>
            <a:lvl2pPr lvl="1"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9pPr>
          </a:lstStyle>
          <a:p>
            <a:r>
              <a:t>xx%</a:t>
            </a:r>
          </a:p>
        </p:txBody>
      </p:sp>
      <p:sp>
        <p:nvSpPr>
          <p:cNvPr id="36" name="Google Shape;36;p4"/>
          <p:cNvSpPr txBox="1">
            <a:spLocks noGrp="1"/>
          </p:cNvSpPr>
          <p:nvPr>
            <p:ph type="ctrTitle" idx="9"/>
          </p:nvPr>
        </p:nvSpPr>
        <p:spPr>
          <a:xfrm>
            <a:off x="4975587" y="3255050"/>
            <a:ext cx="2322300" cy="5778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1600"/>
              <a:buNone/>
              <a:defRPr sz="1600">
                <a:solidFill>
                  <a:srgbClr val="FFFFFF"/>
                </a:solidFill>
              </a:defRPr>
            </a:lvl1pPr>
            <a:lvl2pPr lvl="1" algn="ctr" rtl="0">
              <a:spcBef>
                <a:spcPts val="0"/>
              </a:spcBef>
              <a:spcAft>
                <a:spcPts val="0"/>
              </a:spcAft>
              <a:buClr>
                <a:srgbClr val="FFFFFF"/>
              </a:buClr>
              <a:buSzPts val="1600"/>
              <a:buNone/>
              <a:defRPr sz="1600">
                <a:solidFill>
                  <a:srgbClr val="FFFFFF"/>
                </a:solidFill>
              </a:defRPr>
            </a:lvl2pPr>
            <a:lvl3pPr lvl="2" algn="ctr" rtl="0">
              <a:spcBef>
                <a:spcPts val="0"/>
              </a:spcBef>
              <a:spcAft>
                <a:spcPts val="0"/>
              </a:spcAft>
              <a:buClr>
                <a:srgbClr val="FFFFFF"/>
              </a:buClr>
              <a:buSzPts val="1600"/>
              <a:buNone/>
              <a:defRPr sz="1600">
                <a:solidFill>
                  <a:srgbClr val="FFFFFF"/>
                </a:solidFill>
              </a:defRPr>
            </a:lvl3pPr>
            <a:lvl4pPr lvl="3" algn="ctr" rtl="0">
              <a:spcBef>
                <a:spcPts val="0"/>
              </a:spcBef>
              <a:spcAft>
                <a:spcPts val="0"/>
              </a:spcAft>
              <a:buClr>
                <a:srgbClr val="FFFFFF"/>
              </a:buClr>
              <a:buSzPts val="1600"/>
              <a:buNone/>
              <a:defRPr sz="1600">
                <a:solidFill>
                  <a:srgbClr val="FFFFFF"/>
                </a:solidFill>
              </a:defRPr>
            </a:lvl4pPr>
            <a:lvl5pPr lvl="4" algn="ctr" rtl="0">
              <a:spcBef>
                <a:spcPts val="0"/>
              </a:spcBef>
              <a:spcAft>
                <a:spcPts val="0"/>
              </a:spcAft>
              <a:buClr>
                <a:srgbClr val="FFFFFF"/>
              </a:buClr>
              <a:buSzPts val="1600"/>
              <a:buNone/>
              <a:defRPr sz="1600">
                <a:solidFill>
                  <a:srgbClr val="FFFFFF"/>
                </a:solidFill>
              </a:defRPr>
            </a:lvl5pPr>
            <a:lvl6pPr lvl="5" algn="ctr" rtl="0">
              <a:spcBef>
                <a:spcPts val="0"/>
              </a:spcBef>
              <a:spcAft>
                <a:spcPts val="0"/>
              </a:spcAft>
              <a:buClr>
                <a:srgbClr val="FFFFFF"/>
              </a:buClr>
              <a:buSzPts val="1600"/>
              <a:buNone/>
              <a:defRPr sz="1600">
                <a:solidFill>
                  <a:srgbClr val="FFFFFF"/>
                </a:solidFill>
              </a:defRPr>
            </a:lvl6pPr>
            <a:lvl7pPr lvl="6" algn="ctr" rtl="0">
              <a:spcBef>
                <a:spcPts val="0"/>
              </a:spcBef>
              <a:spcAft>
                <a:spcPts val="0"/>
              </a:spcAft>
              <a:buClr>
                <a:srgbClr val="FFFFFF"/>
              </a:buClr>
              <a:buSzPts val="1600"/>
              <a:buNone/>
              <a:defRPr sz="1600">
                <a:solidFill>
                  <a:srgbClr val="FFFFFF"/>
                </a:solidFill>
              </a:defRPr>
            </a:lvl7pPr>
            <a:lvl8pPr lvl="7" algn="ctr" rtl="0">
              <a:spcBef>
                <a:spcPts val="0"/>
              </a:spcBef>
              <a:spcAft>
                <a:spcPts val="0"/>
              </a:spcAft>
              <a:buClr>
                <a:srgbClr val="FFFFFF"/>
              </a:buClr>
              <a:buSzPts val="1600"/>
              <a:buNone/>
              <a:defRPr sz="1600">
                <a:solidFill>
                  <a:srgbClr val="FFFFFF"/>
                </a:solidFill>
              </a:defRPr>
            </a:lvl8pPr>
            <a:lvl9pPr lvl="8" algn="ctr" rtl="0">
              <a:spcBef>
                <a:spcPts val="0"/>
              </a:spcBef>
              <a:spcAft>
                <a:spcPts val="0"/>
              </a:spcAft>
              <a:buClr>
                <a:srgbClr val="FFFFFF"/>
              </a:buClr>
              <a:buSzPts val="1600"/>
              <a:buNone/>
              <a:defRPr sz="1600">
                <a:solidFill>
                  <a:srgbClr val="FFFFFF"/>
                </a:solidFill>
              </a:defRPr>
            </a:lvl9pPr>
          </a:lstStyle>
          <a:p>
            <a:endParaRPr/>
          </a:p>
        </p:txBody>
      </p:sp>
      <p:sp>
        <p:nvSpPr>
          <p:cNvPr id="37" name="Google Shape;37;p4"/>
          <p:cNvSpPr txBox="1">
            <a:spLocks noGrp="1"/>
          </p:cNvSpPr>
          <p:nvPr>
            <p:ph type="subTitle" idx="13"/>
          </p:nvPr>
        </p:nvSpPr>
        <p:spPr>
          <a:xfrm>
            <a:off x="5148400" y="3716497"/>
            <a:ext cx="1976700" cy="61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FFFFFF"/>
              </a:buClr>
              <a:buSzPts val="1200"/>
              <a:buNone/>
              <a:defRPr>
                <a:solidFill>
                  <a:srgbClr val="FFFFFF"/>
                </a:solidFill>
              </a:defRPr>
            </a:lvl1pPr>
            <a:lvl2pPr lvl="1" algn="ctr" rtl="0">
              <a:lnSpc>
                <a:spcPct val="100000"/>
              </a:lnSpc>
              <a:spcBef>
                <a:spcPts val="0"/>
              </a:spcBef>
              <a:spcAft>
                <a:spcPts val="0"/>
              </a:spcAft>
              <a:buClr>
                <a:srgbClr val="FFFFFF"/>
              </a:buClr>
              <a:buSzPts val="1200"/>
              <a:buNone/>
              <a:defRPr>
                <a:solidFill>
                  <a:srgbClr val="FFFFFF"/>
                </a:solidFill>
              </a:defRPr>
            </a:lvl2pPr>
            <a:lvl3pPr lvl="2" algn="ctr" rtl="0">
              <a:lnSpc>
                <a:spcPct val="100000"/>
              </a:lnSpc>
              <a:spcBef>
                <a:spcPts val="0"/>
              </a:spcBef>
              <a:spcAft>
                <a:spcPts val="0"/>
              </a:spcAft>
              <a:buClr>
                <a:srgbClr val="FFFFFF"/>
              </a:buClr>
              <a:buSzPts val="1200"/>
              <a:buNone/>
              <a:defRPr>
                <a:solidFill>
                  <a:srgbClr val="FFFFFF"/>
                </a:solidFill>
              </a:defRPr>
            </a:lvl3pPr>
            <a:lvl4pPr lvl="3" algn="ctr" rtl="0">
              <a:lnSpc>
                <a:spcPct val="100000"/>
              </a:lnSpc>
              <a:spcBef>
                <a:spcPts val="0"/>
              </a:spcBef>
              <a:spcAft>
                <a:spcPts val="0"/>
              </a:spcAft>
              <a:buClr>
                <a:srgbClr val="FFFFFF"/>
              </a:buClr>
              <a:buSzPts val="1200"/>
              <a:buNone/>
              <a:defRPr>
                <a:solidFill>
                  <a:srgbClr val="FFFFFF"/>
                </a:solidFill>
              </a:defRPr>
            </a:lvl4pPr>
            <a:lvl5pPr lvl="4" algn="ctr" rtl="0">
              <a:lnSpc>
                <a:spcPct val="100000"/>
              </a:lnSpc>
              <a:spcBef>
                <a:spcPts val="0"/>
              </a:spcBef>
              <a:spcAft>
                <a:spcPts val="0"/>
              </a:spcAft>
              <a:buClr>
                <a:srgbClr val="FFFFFF"/>
              </a:buClr>
              <a:buSzPts val="1200"/>
              <a:buNone/>
              <a:defRPr>
                <a:solidFill>
                  <a:srgbClr val="FFFFFF"/>
                </a:solidFill>
              </a:defRPr>
            </a:lvl5pPr>
            <a:lvl6pPr lvl="5" algn="ctr" rtl="0">
              <a:lnSpc>
                <a:spcPct val="100000"/>
              </a:lnSpc>
              <a:spcBef>
                <a:spcPts val="0"/>
              </a:spcBef>
              <a:spcAft>
                <a:spcPts val="0"/>
              </a:spcAft>
              <a:buClr>
                <a:srgbClr val="FFFFFF"/>
              </a:buClr>
              <a:buSzPts val="1200"/>
              <a:buNone/>
              <a:defRPr>
                <a:solidFill>
                  <a:srgbClr val="FFFFFF"/>
                </a:solidFill>
              </a:defRPr>
            </a:lvl6pPr>
            <a:lvl7pPr lvl="6" algn="ctr" rtl="0">
              <a:lnSpc>
                <a:spcPct val="100000"/>
              </a:lnSpc>
              <a:spcBef>
                <a:spcPts val="0"/>
              </a:spcBef>
              <a:spcAft>
                <a:spcPts val="0"/>
              </a:spcAft>
              <a:buClr>
                <a:srgbClr val="FFFFFF"/>
              </a:buClr>
              <a:buSzPts val="1200"/>
              <a:buNone/>
              <a:defRPr>
                <a:solidFill>
                  <a:srgbClr val="FFFFFF"/>
                </a:solidFill>
              </a:defRPr>
            </a:lvl7pPr>
            <a:lvl8pPr lvl="7" algn="ctr" rtl="0">
              <a:lnSpc>
                <a:spcPct val="100000"/>
              </a:lnSpc>
              <a:spcBef>
                <a:spcPts val="0"/>
              </a:spcBef>
              <a:spcAft>
                <a:spcPts val="0"/>
              </a:spcAft>
              <a:buClr>
                <a:srgbClr val="FFFFFF"/>
              </a:buClr>
              <a:buSzPts val="1200"/>
              <a:buNone/>
              <a:defRPr>
                <a:solidFill>
                  <a:srgbClr val="FFFFFF"/>
                </a:solidFill>
              </a:defRPr>
            </a:lvl8pPr>
            <a:lvl9pPr lvl="8" algn="ctr" rtl="0">
              <a:lnSpc>
                <a:spcPct val="100000"/>
              </a:lnSpc>
              <a:spcBef>
                <a:spcPts val="0"/>
              </a:spcBef>
              <a:spcAft>
                <a:spcPts val="0"/>
              </a:spcAft>
              <a:buClr>
                <a:srgbClr val="FFFFFF"/>
              </a:buClr>
              <a:buSzPts val="1200"/>
              <a:buNone/>
              <a:defRPr>
                <a:solidFill>
                  <a:srgbClr val="FFFFFF"/>
                </a:solidFill>
              </a:defRPr>
            </a:lvl9pPr>
          </a:lstStyle>
          <a:p>
            <a:endParaRPr/>
          </a:p>
        </p:txBody>
      </p:sp>
      <p:sp>
        <p:nvSpPr>
          <p:cNvPr id="38" name="Google Shape;38;p4"/>
          <p:cNvSpPr txBox="1">
            <a:spLocks noGrp="1"/>
          </p:cNvSpPr>
          <p:nvPr>
            <p:ph type="title" idx="14" hasCustomPrompt="1"/>
          </p:nvPr>
        </p:nvSpPr>
        <p:spPr>
          <a:xfrm>
            <a:off x="5259862" y="2738280"/>
            <a:ext cx="1753800" cy="5778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FFFFFF"/>
              </a:buClr>
              <a:buSzPts val="6000"/>
              <a:buNone/>
              <a:defRPr sz="6000">
                <a:solidFill>
                  <a:srgbClr val="FFFFFF"/>
                </a:solidFill>
              </a:defRPr>
            </a:lvl1pPr>
            <a:lvl2pPr lvl="1"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9pPr>
          </a:lstStyle>
          <a:p>
            <a:r>
              <a:t>xx%</a:t>
            </a:r>
          </a:p>
        </p:txBody>
      </p:sp>
      <p:sp>
        <p:nvSpPr>
          <p:cNvPr id="39" name="Google Shape;39;p4"/>
          <p:cNvSpPr txBox="1">
            <a:spLocks noGrp="1"/>
          </p:cNvSpPr>
          <p:nvPr>
            <p:ph type="ctrTitle" idx="15"/>
          </p:nvPr>
        </p:nvSpPr>
        <p:spPr>
          <a:xfrm rot="-5400000">
            <a:off x="6378350" y="1583700"/>
            <a:ext cx="3487500" cy="8517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FFFFFF"/>
              </a:buClr>
              <a:buSzPts val="2400"/>
              <a:buNone/>
              <a:defRPr sz="2400">
                <a:solidFill>
                  <a:srgbClr val="FFFFFF"/>
                </a:solidFill>
              </a:defRPr>
            </a:lvl1pPr>
            <a:lvl2pPr lvl="1" algn="ctr" rtl="0">
              <a:spcBef>
                <a:spcPts val="0"/>
              </a:spcBef>
              <a:spcAft>
                <a:spcPts val="0"/>
              </a:spcAft>
              <a:buClr>
                <a:srgbClr val="FFFFFF"/>
              </a:buClr>
              <a:buSzPts val="1100"/>
              <a:buNone/>
              <a:defRPr sz="1100">
                <a:solidFill>
                  <a:srgbClr val="FFFFFF"/>
                </a:solidFill>
              </a:defRPr>
            </a:lvl2pPr>
            <a:lvl3pPr lvl="2" algn="ctr" rtl="0">
              <a:spcBef>
                <a:spcPts val="0"/>
              </a:spcBef>
              <a:spcAft>
                <a:spcPts val="0"/>
              </a:spcAft>
              <a:buClr>
                <a:srgbClr val="FFFFFF"/>
              </a:buClr>
              <a:buSzPts val="1100"/>
              <a:buNone/>
              <a:defRPr sz="1100">
                <a:solidFill>
                  <a:srgbClr val="FFFFFF"/>
                </a:solidFill>
              </a:defRPr>
            </a:lvl3pPr>
            <a:lvl4pPr lvl="3" algn="ctr" rtl="0">
              <a:spcBef>
                <a:spcPts val="0"/>
              </a:spcBef>
              <a:spcAft>
                <a:spcPts val="0"/>
              </a:spcAft>
              <a:buClr>
                <a:srgbClr val="FFFFFF"/>
              </a:buClr>
              <a:buSzPts val="1100"/>
              <a:buNone/>
              <a:defRPr sz="1100">
                <a:solidFill>
                  <a:srgbClr val="FFFFFF"/>
                </a:solidFill>
              </a:defRPr>
            </a:lvl4pPr>
            <a:lvl5pPr lvl="4" algn="ctr" rtl="0">
              <a:spcBef>
                <a:spcPts val="0"/>
              </a:spcBef>
              <a:spcAft>
                <a:spcPts val="0"/>
              </a:spcAft>
              <a:buClr>
                <a:srgbClr val="FFFFFF"/>
              </a:buClr>
              <a:buSzPts val="1100"/>
              <a:buNone/>
              <a:defRPr sz="1100">
                <a:solidFill>
                  <a:srgbClr val="FFFFFF"/>
                </a:solidFill>
              </a:defRPr>
            </a:lvl5pPr>
            <a:lvl6pPr lvl="5" algn="ctr" rtl="0">
              <a:spcBef>
                <a:spcPts val="0"/>
              </a:spcBef>
              <a:spcAft>
                <a:spcPts val="0"/>
              </a:spcAft>
              <a:buClr>
                <a:srgbClr val="FFFFFF"/>
              </a:buClr>
              <a:buSzPts val="1100"/>
              <a:buNone/>
              <a:defRPr sz="1100">
                <a:solidFill>
                  <a:srgbClr val="FFFFFF"/>
                </a:solidFill>
              </a:defRPr>
            </a:lvl6pPr>
            <a:lvl7pPr lvl="6" algn="ctr" rtl="0">
              <a:spcBef>
                <a:spcPts val="0"/>
              </a:spcBef>
              <a:spcAft>
                <a:spcPts val="0"/>
              </a:spcAft>
              <a:buClr>
                <a:srgbClr val="FFFFFF"/>
              </a:buClr>
              <a:buSzPts val="1100"/>
              <a:buNone/>
              <a:defRPr sz="1100">
                <a:solidFill>
                  <a:srgbClr val="FFFFFF"/>
                </a:solidFill>
              </a:defRPr>
            </a:lvl7pPr>
            <a:lvl8pPr lvl="7" algn="ctr" rtl="0">
              <a:spcBef>
                <a:spcPts val="0"/>
              </a:spcBef>
              <a:spcAft>
                <a:spcPts val="0"/>
              </a:spcAft>
              <a:buClr>
                <a:srgbClr val="FFFFFF"/>
              </a:buClr>
              <a:buSzPts val="1100"/>
              <a:buNone/>
              <a:defRPr sz="1100">
                <a:solidFill>
                  <a:srgbClr val="FFFFFF"/>
                </a:solidFill>
              </a:defRPr>
            </a:lvl8pPr>
            <a:lvl9pPr lvl="8" algn="ctr" rtl="0">
              <a:spcBef>
                <a:spcPts val="0"/>
              </a:spcBef>
              <a:spcAft>
                <a:spcPts val="0"/>
              </a:spcAft>
              <a:buClr>
                <a:srgbClr val="FFFFFF"/>
              </a:buClr>
              <a:buSzPts val="1100"/>
              <a:buNone/>
              <a:defRPr sz="1100">
                <a:solidFill>
                  <a:srgbClr val="FFFFFF"/>
                </a:solidFill>
              </a:defRPr>
            </a:lvl9pPr>
          </a:lstStyle>
          <a:p>
            <a:endParaRPr/>
          </a:p>
        </p:txBody>
      </p:sp>
      <p:cxnSp>
        <p:nvCxnSpPr>
          <p:cNvPr id="40" name="Google Shape;40;p4"/>
          <p:cNvCxnSpPr/>
          <p:nvPr/>
        </p:nvCxnSpPr>
        <p:spPr>
          <a:xfrm>
            <a:off x="8541292" y="-14700"/>
            <a:ext cx="0" cy="3669000"/>
          </a:xfrm>
          <a:prstGeom prst="straightConnector1">
            <a:avLst/>
          </a:prstGeom>
          <a:noFill/>
          <a:ln w="28575" cap="flat" cmpd="sng">
            <a:solidFill>
              <a:srgbClr val="FFFFFF"/>
            </a:solidFill>
            <a:prstDash val="solid"/>
            <a:round/>
            <a:headEnd type="none" w="med" len="med"/>
            <a:tailEnd type="none" w="med" len="med"/>
          </a:ln>
        </p:spPr>
      </p:cxnSp>
      <p:sp>
        <p:nvSpPr>
          <p:cNvPr id="41" name="Google Shape;41;p4"/>
          <p:cNvSpPr txBox="1">
            <a:spLocks noGrp="1"/>
          </p:cNvSpPr>
          <p:nvPr>
            <p:ph type="ctrTitle" idx="16"/>
          </p:nvPr>
        </p:nvSpPr>
        <p:spPr>
          <a:xfrm>
            <a:off x="606175" y="1575950"/>
            <a:ext cx="2392800" cy="5778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1600"/>
              <a:buNone/>
              <a:defRPr sz="1600">
                <a:solidFill>
                  <a:srgbClr val="FFFFFF"/>
                </a:solidFill>
              </a:defRPr>
            </a:lvl1pPr>
            <a:lvl2pPr lvl="1" algn="ctr" rtl="0">
              <a:spcBef>
                <a:spcPts val="0"/>
              </a:spcBef>
              <a:spcAft>
                <a:spcPts val="0"/>
              </a:spcAft>
              <a:buClr>
                <a:srgbClr val="FFFFFF"/>
              </a:buClr>
              <a:buSzPts val="1600"/>
              <a:buNone/>
              <a:defRPr sz="1600">
                <a:solidFill>
                  <a:srgbClr val="FFFFFF"/>
                </a:solidFill>
              </a:defRPr>
            </a:lvl2pPr>
            <a:lvl3pPr lvl="2" algn="ctr" rtl="0">
              <a:spcBef>
                <a:spcPts val="0"/>
              </a:spcBef>
              <a:spcAft>
                <a:spcPts val="0"/>
              </a:spcAft>
              <a:buClr>
                <a:srgbClr val="FFFFFF"/>
              </a:buClr>
              <a:buSzPts val="1600"/>
              <a:buNone/>
              <a:defRPr sz="1600">
                <a:solidFill>
                  <a:srgbClr val="FFFFFF"/>
                </a:solidFill>
              </a:defRPr>
            </a:lvl3pPr>
            <a:lvl4pPr lvl="3" algn="ctr" rtl="0">
              <a:spcBef>
                <a:spcPts val="0"/>
              </a:spcBef>
              <a:spcAft>
                <a:spcPts val="0"/>
              </a:spcAft>
              <a:buClr>
                <a:srgbClr val="FFFFFF"/>
              </a:buClr>
              <a:buSzPts val="1600"/>
              <a:buNone/>
              <a:defRPr sz="1600">
                <a:solidFill>
                  <a:srgbClr val="FFFFFF"/>
                </a:solidFill>
              </a:defRPr>
            </a:lvl4pPr>
            <a:lvl5pPr lvl="4" algn="ctr" rtl="0">
              <a:spcBef>
                <a:spcPts val="0"/>
              </a:spcBef>
              <a:spcAft>
                <a:spcPts val="0"/>
              </a:spcAft>
              <a:buClr>
                <a:srgbClr val="FFFFFF"/>
              </a:buClr>
              <a:buSzPts val="1600"/>
              <a:buNone/>
              <a:defRPr sz="1600">
                <a:solidFill>
                  <a:srgbClr val="FFFFFF"/>
                </a:solidFill>
              </a:defRPr>
            </a:lvl5pPr>
            <a:lvl6pPr lvl="5" algn="ctr" rtl="0">
              <a:spcBef>
                <a:spcPts val="0"/>
              </a:spcBef>
              <a:spcAft>
                <a:spcPts val="0"/>
              </a:spcAft>
              <a:buClr>
                <a:srgbClr val="FFFFFF"/>
              </a:buClr>
              <a:buSzPts val="1600"/>
              <a:buNone/>
              <a:defRPr sz="1600">
                <a:solidFill>
                  <a:srgbClr val="FFFFFF"/>
                </a:solidFill>
              </a:defRPr>
            </a:lvl6pPr>
            <a:lvl7pPr lvl="6" algn="ctr" rtl="0">
              <a:spcBef>
                <a:spcPts val="0"/>
              </a:spcBef>
              <a:spcAft>
                <a:spcPts val="0"/>
              </a:spcAft>
              <a:buClr>
                <a:srgbClr val="FFFFFF"/>
              </a:buClr>
              <a:buSzPts val="1600"/>
              <a:buNone/>
              <a:defRPr sz="1600">
                <a:solidFill>
                  <a:srgbClr val="FFFFFF"/>
                </a:solidFill>
              </a:defRPr>
            </a:lvl7pPr>
            <a:lvl8pPr lvl="7" algn="ctr" rtl="0">
              <a:spcBef>
                <a:spcPts val="0"/>
              </a:spcBef>
              <a:spcAft>
                <a:spcPts val="0"/>
              </a:spcAft>
              <a:buClr>
                <a:srgbClr val="FFFFFF"/>
              </a:buClr>
              <a:buSzPts val="1600"/>
              <a:buNone/>
              <a:defRPr sz="1600">
                <a:solidFill>
                  <a:srgbClr val="FFFFFF"/>
                </a:solidFill>
              </a:defRPr>
            </a:lvl8pPr>
            <a:lvl9pPr lvl="8" algn="ctr" rtl="0">
              <a:spcBef>
                <a:spcPts val="0"/>
              </a:spcBef>
              <a:spcAft>
                <a:spcPts val="0"/>
              </a:spcAft>
              <a:buClr>
                <a:srgbClr val="FFFFFF"/>
              </a:buClr>
              <a:buSzPts val="1600"/>
              <a:buNone/>
              <a:defRPr sz="1600">
                <a:solidFill>
                  <a:srgbClr val="FFFFFF"/>
                </a:solidFill>
              </a:defRPr>
            </a:lvl9pPr>
          </a:lstStyle>
          <a:p>
            <a:endParaRPr/>
          </a:p>
        </p:txBody>
      </p:sp>
      <p:sp>
        <p:nvSpPr>
          <p:cNvPr id="42" name="Google Shape;42;p4"/>
          <p:cNvSpPr txBox="1">
            <a:spLocks noGrp="1"/>
          </p:cNvSpPr>
          <p:nvPr>
            <p:ph type="subTitle" idx="17"/>
          </p:nvPr>
        </p:nvSpPr>
        <p:spPr>
          <a:xfrm>
            <a:off x="849375" y="2037397"/>
            <a:ext cx="1906500" cy="61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FFFFFF"/>
              </a:buClr>
              <a:buSzPts val="1200"/>
              <a:buNone/>
              <a:defRPr>
                <a:solidFill>
                  <a:srgbClr val="FFFFFF"/>
                </a:solidFill>
              </a:defRPr>
            </a:lvl1pPr>
            <a:lvl2pPr lvl="1" algn="ctr" rtl="0">
              <a:lnSpc>
                <a:spcPct val="100000"/>
              </a:lnSpc>
              <a:spcBef>
                <a:spcPts val="0"/>
              </a:spcBef>
              <a:spcAft>
                <a:spcPts val="0"/>
              </a:spcAft>
              <a:buClr>
                <a:srgbClr val="FFFFFF"/>
              </a:buClr>
              <a:buSzPts val="1200"/>
              <a:buNone/>
              <a:defRPr>
                <a:solidFill>
                  <a:srgbClr val="FFFFFF"/>
                </a:solidFill>
              </a:defRPr>
            </a:lvl2pPr>
            <a:lvl3pPr lvl="2" algn="ctr" rtl="0">
              <a:lnSpc>
                <a:spcPct val="100000"/>
              </a:lnSpc>
              <a:spcBef>
                <a:spcPts val="0"/>
              </a:spcBef>
              <a:spcAft>
                <a:spcPts val="0"/>
              </a:spcAft>
              <a:buClr>
                <a:srgbClr val="FFFFFF"/>
              </a:buClr>
              <a:buSzPts val="1200"/>
              <a:buNone/>
              <a:defRPr>
                <a:solidFill>
                  <a:srgbClr val="FFFFFF"/>
                </a:solidFill>
              </a:defRPr>
            </a:lvl3pPr>
            <a:lvl4pPr lvl="3" algn="ctr" rtl="0">
              <a:lnSpc>
                <a:spcPct val="100000"/>
              </a:lnSpc>
              <a:spcBef>
                <a:spcPts val="0"/>
              </a:spcBef>
              <a:spcAft>
                <a:spcPts val="0"/>
              </a:spcAft>
              <a:buClr>
                <a:srgbClr val="FFFFFF"/>
              </a:buClr>
              <a:buSzPts val="1200"/>
              <a:buNone/>
              <a:defRPr>
                <a:solidFill>
                  <a:srgbClr val="FFFFFF"/>
                </a:solidFill>
              </a:defRPr>
            </a:lvl4pPr>
            <a:lvl5pPr lvl="4" algn="ctr" rtl="0">
              <a:lnSpc>
                <a:spcPct val="100000"/>
              </a:lnSpc>
              <a:spcBef>
                <a:spcPts val="0"/>
              </a:spcBef>
              <a:spcAft>
                <a:spcPts val="0"/>
              </a:spcAft>
              <a:buClr>
                <a:srgbClr val="FFFFFF"/>
              </a:buClr>
              <a:buSzPts val="1200"/>
              <a:buNone/>
              <a:defRPr>
                <a:solidFill>
                  <a:srgbClr val="FFFFFF"/>
                </a:solidFill>
              </a:defRPr>
            </a:lvl5pPr>
            <a:lvl6pPr lvl="5" algn="ctr" rtl="0">
              <a:lnSpc>
                <a:spcPct val="100000"/>
              </a:lnSpc>
              <a:spcBef>
                <a:spcPts val="0"/>
              </a:spcBef>
              <a:spcAft>
                <a:spcPts val="0"/>
              </a:spcAft>
              <a:buClr>
                <a:srgbClr val="FFFFFF"/>
              </a:buClr>
              <a:buSzPts val="1200"/>
              <a:buNone/>
              <a:defRPr>
                <a:solidFill>
                  <a:srgbClr val="FFFFFF"/>
                </a:solidFill>
              </a:defRPr>
            </a:lvl6pPr>
            <a:lvl7pPr lvl="6" algn="ctr" rtl="0">
              <a:lnSpc>
                <a:spcPct val="100000"/>
              </a:lnSpc>
              <a:spcBef>
                <a:spcPts val="0"/>
              </a:spcBef>
              <a:spcAft>
                <a:spcPts val="0"/>
              </a:spcAft>
              <a:buClr>
                <a:srgbClr val="FFFFFF"/>
              </a:buClr>
              <a:buSzPts val="1200"/>
              <a:buNone/>
              <a:defRPr>
                <a:solidFill>
                  <a:srgbClr val="FFFFFF"/>
                </a:solidFill>
              </a:defRPr>
            </a:lvl7pPr>
            <a:lvl8pPr lvl="7" algn="ctr" rtl="0">
              <a:lnSpc>
                <a:spcPct val="100000"/>
              </a:lnSpc>
              <a:spcBef>
                <a:spcPts val="0"/>
              </a:spcBef>
              <a:spcAft>
                <a:spcPts val="0"/>
              </a:spcAft>
              <a:buClr>
                <a:srgbClr val="FFFFFF"/>
              </a:buClr>
              <a:buSzPts val="1200"/>
              <a:buNone/>
              <a:defRPr>
                <a:solidFill>
                  <a:srgbClr val="FFFFFF"/>
                </a:solidFill>
              </a:defRPr>
            </a:lvl8pPr>
            <a:lvl9pPr lvl="8" algn="ctr" rtl="0">
              <a:lnSpc>
                <a:spcPct val="100000"/>
              </a:lnSpc>
              <a:spcBef>
                <a:spcPts val="0"/>
              </a:spcBef>
              <a:spcAft>
                <a:spcPts val="0"/>
              </a:spcAft>
              <a:buClr>
                <a:srgbClr val="FFFFFF"/>
              </a:buClr>
              <a:buSzPts val="1200"/>
              <a:buNone/>
              <a:defRPr>
                <a:solidFill>
                  <a:srgbClr val="FFFFFF"/>
                </a:solidFill>
              </a:defRPr>
            </a:lvl9pPr>
          </a:lstStyle>
          <a:p>
            <a:endParaRPr/>
          </a:p>
        </p:txBody>
      </p:sp>
      <p:sp>
        <p:nvSpPr>
          <p:cNvPr id="43" name="Google Shape;43;p4"/>
          <p:cNvSpPr txBox="1">
            <a:spLocks noGrp="1"/>
          </p:cNvSpPr>
          <p:nvPr>
            <p:ph type="title" idx="18" hasCustomPrompt="1"/>
          </p:nvPr>
        </p:nvSpPr>
        <p:spPr>
          <a:xfrm>
            <a:off x="925737" y="1059178"/>
            <a:ext cx="1753800" cy="5778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FFFFFF"/>
              </a:buClr>
              <a:buSzPts val="6000"/>
              <a:buNone/>
              <a:defRPr sz="6000">
                <a:solidFill>
                  <a:srgbClr val="FFFFFF"/>
                </a:solidFill>
              </a:defRPr>
            </a:lvl1pPr>
            <a:lvl2pPr lvl="1"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9pPr>
          </a:lstStyle>
          <a:p>
            <a:r>
              <a:t>xx%</a:t>
            </a:r>
          </a:p>
        </p:txBody>
      </p:sp>
      <p:sp>
        <p:nvSpPr>
          <p:cNvPr id="44" name="Google Shape;44;p4"/>
          <p:cNvSpPr txBox="1">
            <a:spLocks noGrp="1"/>
          </p:cNvSpPr>
          <p:nvPr>
            <p:ph type="ctrTitle" idx="19"/>
          </p:nvPr>
        </p:nvSpPr>
        <p:spPr>
          <a:xfrm>
            <a:off x="641487" y="3255050"/>
            <a:ext cx="2322300" cy="5778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1600"/>
              <a:buNone/>
              <a:defRPr sz="1600">
                <a:solidFill>
                  <a:srgbClr val="FFFFFF"/>
                </a:solidFill>
              </a:defRPr>
            </a:lvl1pPr>
            <a:lvl2pPr lvl="1" algn="ctr" rtl="0">
              <a:spcBef>
                <a:spcPts val="0"/>
              </a:spcBef>
              <a:spcAft>
                <a:spcPts val="0"/>
              </a:spcAft>
              <a:buClr>
                <a:srgbClr val="FFFFFF"/>
              </a:buClr>
              <a:buSzPts val="1600"/>
              <a:buNone/>
              <a:defRPr sz="1600">
                <a:solidFill>
                  <a:srgbClr val="FFFFFF"/>
                </a:solidFill>
              </a:defRPr>
            </a:lvl2pPr>
            <a:lvl3pPr lvl="2" algn="ctr" rtl="0">
              <a:spcBef>
                <a:spcPts val="0"/>
              </a:spcBef>
              <a:spcAft>
                <a:spcPts val="0"/>
              </a:spcAft>
              <a:buClr>
                <a:srgbClr val="FFFFFF"/>
              </a:buClr>
              <a:buSzPts val="1600"/>
              <a:buNone/>
              <a:defRPr sz="1600">
                <a:solidFill>
                  <a:srgbClr val="FFFFFF"/>
                </a:solidFill>
              </a:defRPr>
            </a:lvl3pPr>
            <a:lvl4pPr lvl="3" algn="ctr" rtl="0">
              <a:spcBef>
                <a:spcPts val="0"/>
              </a:spcBef>
              <a:spcAft>
                <a:spcPts val="0"/>
              </a:spcAft>
              <a:buClr>
                <a:srgbClr val="FFFFFF"/>
              </a:buClr>
              <a:buSzPts val="1600"/>
              <a:buNone/>
              <a:defRPr sz="1600">
                <a:solidFill>
                  <a:srgbClr val="FFFFFF"/>
                </a:solidFill>
              </a:defRPr>
            </a:lvl4pPr>
            <a:lvl5pPr lvl="4" algn="ctr" rtl="0">
              <a:spcBef>
                <a:spcPts val="0"/>
              </a:spcBef>
              <a:spcAft>
                <a:spcPts val="0"/>
              </a:spcAft>
              <a:buClr>
                <a:srgbClr val="FFFFFF"/>
              </a:buClr>
              <a:buSzPts val="1600"/>
              <a:buNone/>
              <a:defRPr sz="1600">
                <a:solidFill>
                  <a:srgbClr val="FFFFFF"/>
                </a:solidFill>
              </a:defRPr>
            </a:lvl5pPr>
            <a:lvl6pPr lvl="5" algn="ctr" rtl="0">
              <a:spcBef>
                <a:spcPts val="0"/>
              </a:spcBef>
              <a:spcAft>
                <a:spcPts val="0"/>
              </a:spcAft>
              <a:buClr>
                <a:srgbClr val="FFFFFF"/>
              </a:buClr>
              <a:buSzPts val="1600"/>
              <a:buNone/>
              <a:defRPr sz="1600">
                <a:solidFill>
                  <a:srgbClr val="FFFFFF"/>
                </a:solidFill>
              </a:defRPr>
            </a:lvl6pPr>
            <a:lvl7pPr lvl="6" algn="ctr" rtl="0">
              <a:spcBef>
                <a:spcPts val="0"/>
              </a:spcBef>
              <a:spcAft>
                <a:spcPts val="0"/>
              </a:spcAft>
              <a:buClr>
                <a:srgbClr val="FFFFFF"/>
              </a:buClr>
              <a:buSzPts val="1600"/>
              <a:buNone/>
              <a:defRPr sz="1600">
                <a:solidFill>
                  <a:srgbClr val="FFFFFF"/>
                </a:solidFill>
              </a:defRPr>
            </a:lvl7pPr>
            <a:lvl8pPr lvl="7" algn="ctr" rtl="0">
              <a:spcBef>
                <a:spcPts val="0"/>
              </a:spcBef>
              <a:spcAft>
                <a:spcPts val="0"/>
              </a:spcAft>
              <a:buClr>
                <a:srgbClr val="FFFFFF"/>
              </a:buClr>
              <a:buSzPts val="1600"/>
              <a:buNone/>
              <a:defRPr sz="1600">
                <a:solidFill>
                  <a:srgbClr val="FFFFFF"/>
                </a:solidFill>
              </a:defRPr>
            </a:lvl8pPr>
            <a:lvl9pPr lvl="8" algn="ctr" rtl="0">
              <a:spcBef>
                <a:spcPts val="0"/>
              </a:spcBef>
              <a:spcAft>
                <a:spcPts val="0"/>
              </a:spcAft>
              <a:buClr>
                <a:srgbClr val="FFFFFF"/>
              </a:buClr>
              <a:buSzPts val="1600"/>
              <a:buNone/>
              <a:defRPr sz="1600">
                <a:solidFill>
                  <a:srgbClr val="FFFFFF"/>
                </a:solidFill>
              </a:defRPr>
            </a:lvl9pPr>
          </a:lstStyle>
          <a:p>
            <a:endParaRPr/>
          </a:p>
        </p:txBody>
      </p:sp>
      <p:sp>
        <p:nvSpPr>
          <p:cNvPr id="45" name="Google Shape;45;p4"/>
          <p:cNvSpPr txBox="1">
            <a:spLocks noGrp="1"/>
          </p:cNvSpPr>
          <p:nvPr>
            <p:ph type="subTitle" idx="20"/>
          </p:nvPr>
        </p:nvSpPr>
        <p:spPr>
          <a:xfrm>
            <a:off x="814275" y="3716497"/>
            <a:ext cx="1976700" cy="61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FFFFFF"/>
              </a:buClr>
              <a:buSzPts val="1200"/>
              <a:buNone/>
              <a:defRPr>
                <a:solidFill>
                  <a:srgbClr val="FFFFFF"/>
                </a:solidFill>
              </a:defRPr>
            </a:lvl1pPr>
            <a:lvl2pPr lvl="1" algn="ctr" rtl="0">
              <a:lnSpc>
                <a:spcPct val="100000"/>
              </a:lnSpc>
              <a:spcBef>
                <a:spcPts val="0"/>
              </a:spcBef>
              <a:spcAft>
                <a:spcPts val="0"/>
              </a:spcAft>
              <a:buClr>
                <a:srgbClr val="FFFFFF"/>
              </a:buClr>
              <a:buSzPts val="1200"/>
              <a:buNone/>
              <a:defRPr>
                <a:solidFill>
                  <a:srgbClr val="FFFFFF"/>
                </a:solidFill>
              </a:defRPr>
            </a:lvl2pPr>
            <a:lvl3pPr lvl="2" algn="ctr" rtl="0">
              <a:lnSpc>
                <a:spcPct val="100000"/>
              </a:lnSpc>
              <a:spcBef>
                <a:spcPts val="0"/>
              </a:spcBef>
              <a:spcAft>
                <a:spcPts val="0"/>
              </a:spcAft>
              <a:buClr>
                <a:srgbClr val="FFFFFF"/>
              </a:buClr>
              <a:buSzPts val="1200"/>
              <a:buNone/>
              <a:defRPr>
                <a:solidFill>
                  <a:srgbClr val="FFFFFF"/>
                </a:solidFill>
              </a:defRPr>
            </a:lvl3pPr>
            <a:lvl4pPr lvl="3" algn="ctr" rtl="0">
              <a:lnSpc>
                <a:spcPct val="100000"/>
              </a:lnSpc>
              <a:spcBef>
                <a:spcPts val="0"/>
              </a:spcBef>
              <a:spcAft>
                <a:spcPts val="0"/>
              </a:spcAft>
              <a:buClr>
                <a:srgbClr val="FFFFFF"/>
              </a:buClr>
              <a:buSzPts val="1200"/>
              <a:buNone/>
              <a:defRPr>
                <a:solidFill>
                  <a:srgbClr val="FFFFFF"/>
                </a:solidFill>
              </a:defRPr>
            </a:lvl4pPr>
            <a:lvl5pPr lvl="4" algn="ctr" rtl="0">
              <a:lnSpc>
                <a:spcPct val="100000"/>
              </a:lnSpc>
              <a:spcBef>
                <a:spcPts val="0"/>
              </a:spcBef>
              <a:spcAft>
                <a:spcPts val="0"/>
              </a:spcAft>
              <a:buClr>
                <a:srgbClr val="FFFFFF"/>
              </a:buClr>
              <a:buSzPts val="1200"/>
              <a:buNone/>
              <a:defRPr>
                <a:solidFill>
                  <a:srgbClr val="FFFFFF"/>
                </a:solidFill>
              </a:defRPr>
            </a:lvl5pPr>
            <a:lvl6pPr lvl="5" algn="ctr" rtl="0">
              <a:lnSpc>
                <a:spcPct val="100000"/>
              </a:lnSpc>
              <a:spcBef>
                <a:spcPts val="0"/>
              </a:spcBef>
              <a:spcAft>
                <a:spcPts val="0"/>
              </a:spcAft>
              <a:buClr>
                <a:srgbClr val="FFFFFF"/>
              </a:buClr>
              <a:buSzPts val="1200"/>
              <a:buNone/>
              <a:defRPr>
                <a:solidFill>
                  <a:srgbClr val="FFFFFF"/>
                </a:solidFill>
              </a:defRPr>
            </a:lvl6pPr>
            <a:lvl7pPr lvl="6" algn="ctr" rtl="0">
              <a:lnSpc>
                <a:spcPct val="100000"/>
              </a:lnSpc>
              <a:spcBef>
                <a:spcPts val="0"/>
              </a:spcBef>
              <a:spcAft>
                <a:spcPts val="0"/>
              </a:spcAft>
              <a:buClr>
                <a:srgbClr val="FFFFFF"/>
              </a:buClr>
              <a:buSzPts val="1200"/>
              <a:buNone/>
              <a:defRPr>
                <a:solidFill>
                  <a:srgbClr val="FFFFFF"/>
                </a:solidFill>
              </a:defRPr>
            </a:lvl7pPr>
            <a:lvl8pPr lvl="7" algn="ctr" rtl="0">
              <a:lnSpc>
                <a:spcPct val="100000"/>
              </a:lnSpc>
              <a:spcBef>
                <a:spcPts val="0"/>
              </a:spcBef>
              <a:spcAft>
                <a:spcPts val="0"/>
              </a:spcAft>
              <a:buClr>
                <a:srgbClr val="FFFFFF"/>
              </a:buClr>
              <a:buSzPts val="1200"/>
              <a:buNone/>
              <a:defRPr>
                <a:solidFill>
                  <a:srgbClr val="FFFFFF"/>
                </a:solidFill>
              </a:defRPr>
            </a:lvl8pPr>
            <a:lvl9pPr lvl="8" algn="ctr" rtl="0">
              <a:lnSpc>
                <a:spcPct val="100000"/>
              </a:lnSpc>
              <a:spcBef>
                <a:spcPts val="0"/>
              </a:spcBef>
              <a:spcAft>
                <a:spcPts val="0"/>
              </a:spcAft>
              <a:buClr>
                <a:srgbClr val="FFFFFF"/>
              </a:buClr>
              <a:buSzPts val="1200"/>
              <a:buNone/>
              <a:defRPr>
                <a:solidFill>
                  <a:srgbClr val="FFFFFF"/>
                </a:solidFill>
              </a:defRPr>
            </a:lvl9pPr>
          </a:lstStyle>
          <a:p>
            <a:endParaRPr/>
          </a:p>
        </p:txBody>
      </p:sp>
      <p:sp>
        <p:nvSpPr>
          <p:cNvPr id="46" name="Google Shape;46;p4"/>
          <p:cNvSpPr txBox="1">
            <a:spLocks noGrp="1"/>
          </p:cNvSpPr>
          <p:nvPr>
            <p:ph type="title" idx="21" hasCustomPrompt="1"/>
          </p:nvPr>
        </p:nvSpPr>
        <p:spPr>
          <a:xfrm>
            <a:off x="925737" y="2738280"/>
            <a:ext cx="1753800" cy="5778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FFFFFF"/>
              </a:buClr>
              <a:buSzPts val="6000"/>
              <a:buNone/>
              <a:defRPr sz="6000">
                <a:solidFill>
                  <a:srgbClr val="FFFFFF"/>
                </a:solidFill>
              </a:defRPr>
            </a:lvl1pPr>
            <a:lvl2pPr lvl="1"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rgbClr val="FFFFFF"/>
              </a:buClr>
              <a:buSzPts val="6000"/>
              <a:buFont typeface="Fira Sans Extra Condensed Medium"/>
              <a:buNone/>
              <a:defRPr sz="6000">
                <a:solidFill>
                  <a:srgbClr val="FFFFFF"/>
                </a:solidFill>
                <a:latin typeface="Fira Sans Extra Condensed Medium"/>
                <a:ea typeface="Fira Sans Extra Condensed Medium"/>
                <a:cs typeface="Fira Sans Extra Condensed Medium"/>
                <a:sym typeface="Fira Sans Extra Condensed Medium"/>
              </a:defRPr>
            </a:lvl9pPr>
          </a:lstStyle>
          <a:p>
            <a:r>
              <a:t>xx%</a:t>
            </a:r>
          </a:p>
        </p:txBody>
      </p:sp>
      <p:cxnSp>
        <p:nvCxnSpPr>
          <p:cNvPr id="47" name="Google Shape;47;p4"/>
          <p:cNvCxnSpPr/>
          <p:nvPr/>
        </p:nvCxnSpPr>
        <p:spPr>
          <a:xfrm>
            <a:off x="1089475" y="1712986"/>
            <a:ext cx="5795400" cy="0"/>
          </a:xfrm>
          <a:prstGeom prst="straightConnector1">
            <a:avLst/>
          </a:prstGeom>
          <a:noFill/>
          <a:ln w="28575" cap="flat" cmpd="sng">
            <a:solidFill>
              <a:srgbClr val="FFFFFF"/>
            </a:solidFill>
            <a:prstDash val="solid"/>
            <a:round/>
            <a:headEnd type="none" w="med" len="med"/>
            <a:tailEnd type="none" w="med" len="med"/>
          </a:ln>
        </p:spPr>
      </p:cxnSp>
      <p:cxnSp>
        <p:nvCxnSpPr>
          <p:cNvPr id="48" name="Google Shape;48;p4"/>
          <p:cNvCxnSpPr/>
          <p:nvPr/>
        </p:nvCxnSpPr>
        <p:spPr>
          <a:xfrm>
            <a:off x="1089475" y="3390061"/>
            <a:ext cx="5795400" cy="0"/>
          </a:xfrm>
          <a:prstGeom prst="straightConnector1">
            <a:avLst/>
          </a:prstGeom>
          <a:noFill/>
          <a:ln w="28575" cap="flat" cmpd="sng">
            <a:solidFill>
              <a:srgbClr val="FFFFFF"/>
            </a:solidFill>
            <a:prstDash val="solid"/>
            <a:round/>
            <a:headEnd type="none" w="med" len="med"/>
            <a:tailEnd type="none" w="med" len="med"/>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HEADLINE 1">
  <p:cSld name="CUSTOM_1_1_1">
    <p:bg>
      <p:bgPr>
        <a:gradFill>
          <a:gsLst>
            <a:gs pos="0">
              <a:srgbClr val="10D6B6">
                <a:alpha val="70588"/>
              </a:srgbClr>
            </a:gs>
            <a:gs pos="100000">
              <a:srgbClr val="7337D4"/>
            </a:gs>
          </a:gsLst>
          <a:lin ang="0" scaled="0"/>
        </a:gradFill>
        <a:effectLst/>
      </p:bgPr>
    </p:bg>
    <p:spTree>
      <p:nvGrpSpPr>
        <p:cNvPr id="1" name="Shape 49"/>
        <p:cNvGrpSpPr/>
        <p:nvPr/>
      </p:nvGrpSpPr>
      <p:grpSpPr>
        <a:xfrm>
          <a:off x="0" y="0"/>
          <a:ext cx="0" cy="0"/>
          <a:chOff x="0" y="0"/>
          <a:chExt cx="0" cy="0"/>
        </a:xfrm>
      </p:grpSpPr>
      <p:sp>
        <p:nvSpPr>
          <p:cNvPr id="50" name="Google Shape;50;p5"/>
          <p:cNvSpPr txBox="1">
            <a:spLocks noGrp="1"/>
          </p:cNvSpPr>
          <p:nvPr>
            <p:ph type="title" hasCustomPrompt="1"/>
          </p:nvPr>
        </p:nvSpPr>
        <p:spPr>
          <a:xfrm>
            <a:off x="374450" y="1858700"/>
            <a:ext cx="1444800" cy="1619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rgbClr val="FFFFFF"/>
              </a:buClr>
              <a:buSzPts val="4800"/>
              <a:buNone/>
              <a:defRPr sz="4800">
                <a:solidFill>
                  <a:srgbClr val="FFFFFF"/>
                </a:solidFill>
              </a:defRPr>
            </a:lvl1pPr>
            <a:lvl2pPr lvl="1"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9pPr>
          </a:lstStyle>
          <a:p>
            <a:r>
              <a:t>xx%</a:t>
            </a:r>
          </a:p>
        </p:txBody>
      </p:sp>
      <p:sp>
        <p:nvSpPr>
          <p:cNvPr id="51" name="Google Shape;51;p5"/>
          <p:cNvSpPr txBox="1">
            <a:spLocks noGrp="1"/>
          </p:cNvSpPr>
          <p:nvPr>
            <p:ph type="ctrTitle" idx="2"/>
          </p:nvPr>
        </p:nvSpPr>
        <p:spPr>
          <a:xfrm>
            <a:off x="1868249" y="2540048"/>
            <a:ext cx="3294300" cy="5778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FFFFFF"/>
              </a:buClr>
              <a:buSzPts val="4800"/>
              <a:buNone/>
              <a:defRPr sz="4800">
                <a:solidFill>
                  <a:srgbClr val="FFFFFF"/>
                </a:solidFill>
              </a:defRPr>
            </a:lvl1pPr>
            <a:lvl2pPr lvl="1" rtl="0">
              <a:spcBef>
                <a:spcPts val="0"/>
              </a:spcBef>
              <a:spcAft>
                <a:spcPts val="0"/>
              </a:spcAft>
              <a:buClr>
                <a:srgbClr val="FFFFFF"/>
              </a:buClr>
              <a:buSzPts val="1600"/>
              <a:buNone/>
              <a:defRPr sz="1600">
                <a:solidFill>
                  <a:srgbClr val="FFFFFF"/>
                </a:solidFill>
              </a:defRPr>
            </a:lvl2pPr>
            <a:lvl3pPr lvl="2" rtl="0">
              <a:spcBef>
                <a:spcPts val="0"/>
              </a:spcBef>
              <a:spcAft>
                <a:spcPts val="0"/>
              </a:spcAft>
              <a:buClr>
                <a:srgbClr val="FFFFFF"/>
              </a:buClr>
              <a:buSzPts val="1600"/>
              <a:buNone/>
              <a:defRPr sz="1600">
                <a:solidFill>
                  <a:srgbClr val="FFFFFF"/>
                </a:solidFill>
              </a:defRPr>
            </a:lvl3pPr>
            <a:lvl4pPr lvl="3" rtl="0">
              <a:spcBef>
                <a:spcPts val="0"/>
              </a:spcBef>
              <a:spcAft>
                <a:spcPts val="0"/>
              </a:spcAft>
              <a:buClr>
                <a:srgbClr val="FFFFFF"/>
              </a:buClr>
              <a:buSzPts val="1600"/>
              <a:buNone/>
              <a:defRPr sz="1600">
                <a:solidFill>
                  <a:srgbClr val="FFFFFF"/>
                </a:solidFill>
              </a:defRPr>
            </a:lvl4pPr>
            <a:lvl5pPr lvl="4" rtl="0">
              <a:spcBef>
                <a:spcPts val="0"/>
              </a:spcBef>
              <a:spcAft>
                <a:spcPts val="0"/>
              </a:spcAft>
              <a:buClr>
                <a:srgbClr val="FFFFFF"/>
              </a:buClr>
              <a:buSzPts val="1600"/>
              <a:buNone/>
              <a:defRPr sz="1600">
                <a:solidFill>
                  <a:srgbClr val="FFFFFF"/>
                </a:solidFill>
              </a:defRPr>
            </a:lvl5pPr>
            <a:lvl6pPr lvl="5" rtl="0">
              <a:spcBef>
                <a:spcPts val="0"/>
              </a:spcBef>
              <a:spcAft>
                <a:spcPts val="0"/>
              </a:spcAft>
              <a:buClr>
                <a:srgbClr val="FFFFFF"/>
              </a:buClr>
              <a:buSzPts val="1600"/>
              <a:buNone/>
              <a:defRPr sz="1600">
                <a:solidFill>
                  <a:srgbClr val="FFFFFF"/>
                </a:solidFill>
              </a:defRPr>
            </a:lvl6pPr>
            <a:lvl7pPr lvl="6" rtl="0">
              <a:spcBef>
                <a:spcPts val="0"/>
              </a:spcBef>
              <a:spcAft>
                <a:spcPts val="0"/>
              </a:spcAft>
              <a:buClr>
                <a:srgbClr val="FFFFFF"/>
              </a:buClr>
              <a:buSzPts val="1600"/>
              <a:buNone/>
              <a:defRPr sz="1600">
                <a:solidFill>
                  <a:srgbClr val="FFFFFF"/>
                </a:solidFill>
              </a:defRPr>
            </a:lvl7pPr>
            <a:lvl8pPr lvl="7" rtl="0">
              <a:spcBef>
                <a:spcPts val="0"/>
              </a:spcBef>
              <a:spcAft>
                <a:spcPts val="0"/>
              </a:spcAft>
              <a:buClr>
                <a:srgbClr val="FFFFFF"/>
              </a:buClr>
              <a:buSzPts val="1600"/>
              <a:buNone/>
              <a:defRPr sz="1600">
                <a:solidFill>
                  <a:srgbClr val="FFFFFF"/>
                </a:solidFill>
              </a:defRPr>
            </a:lvl8pPr>
            <a:lvl9pPr lvl="8" rtl="0">
              <a:spcBef>
                <a:spcPts val="0"/>
              </a:spcBef>
              <a:spcAft>
                <a:spcPts val="0"/>
              </a:spcAft>
              <a:buClr>
                <a:srgbClr val="FFFFFF"/>
              </a:buClr>
              <a:buSzPts val="1600"/>
              <a:buNone/>
              <a:defRPr sz="1600">
                <a:solidFill>
                  <a:srgbClr val="FFFFFF"/>
                </a:solidFill>
              </a:defRPr>
            </a:lvl9pPr>
          </a:lstStyle>
          <a:p>
            <a:endParaRPr/>
          </a:p>
        </p:txBody>
      </p:sp>
      <p:sp>
        <p:nvSpPr>
          <p:cNvPr id="52" name="Google Shape;52;p5"/>
          <p:cNvSpPr txBox="1">
            <a:spLocks noGrp="1"/>
          </p:cNvSpPr>
          <p:nvPr>
            <p:ph type="subTitle" idx="1"/>
          </p:nvPr>
        </p:nvSpPr>
        <p:spPr>
          <a:xfrm>
            <a:off x="1868250" y="3180766"/>
            <a:ext cx="1906500" cy="367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FFFFFF"/>
              </a:buClr>
              <a:buSzPts val="1200"/>
              <a:buNone/>
              <a:defRPr>
                <a:solidFill>
                  <a:srgbClr val="FFFFFF"/>
                </a:solidFill>
              </a:defRPr>
            </a:lvl1pPr>
            <a:lvl2pPr lvl="1" rtl="0">
              <a:lnSpc>
                <a:spcPct val="100000"/>
              </a:lnSpc>
              <a:spcBef>
                <a:spcPts val="0"/>
              </a:spcBef>
              <a:spcAft>
                <a:spcPts val="0"/>
              </a:spcAft>
              <a:buClr>
                <a:srgbClr val="FFFFFF"/>
              </a:buClr>
              <a:buSzPts val="1200"/>
              <a:buNone/>
              <a:defRPr>
                <a:solidFill>
                  <a:srgbClr val="FFFFFF"/>
                </a:solidFill>
              </a:defRPr>
            </a:lvl2pPr>
            <a:lvl3pPr lvl="2" rtl="0">
              <a:lnSpc>
                <a:spcPct val="100000"/>
              </a:lnSpc>
              <a:spcBef>
                <a:spcPts val="0"/>
              </a:spcBef>
              <a:spcAft>
                <a:spcPts val="0"/>
              </a:spcAft>
              <a:buClr>
                <a:srgbClr val="FFFFFF"/>
              </a:buClr>
              <a:buSzPts val="1200"/>
              <a:buNone/>
              <a:defRPr>
                <a:solidFill>
                  <a:srgbClr val="FFFFFF"/>
                </a:solidFill>
              </a:defRPr>
            </a:lvl3pPr>
            <a:lvl4pPr lvl="3" rtl="0">
              <a:lnSpc>
                <a:spcPct val="100000"/>
              </a:lnSpc>
              <a:spcBef>
                <a:spcPts val="0"/>
              </a:spcBef>
              <a:spcAft>
                <a:spcPts val="0"/>
              </a:spcAft>
              <a:buClr>
                <a:srgbClr val="FFFFFF"/>
              </a:buClr>
              <a:buSzPts val="1200"/>
              <a:buNone/>
              <a:defRPr>
                <a:solidFill>
                  <a:srgbClr val="FFFFFF"/>
                </a:solidFill>
              </a:defRPr>
            </a:lvl4pPr>
            <a:lvl5pPr lvl="4" rtl="0">
              <a:lnSpc>
                <a:spcPct val="100000"/>
              </a:lnSpc>
              <a:spcBef>
                <a:spcPts val="0"/>
              </a:spcBef>
              <a:spcAft>
                <a:spcPts val="0"/>
              </a:spcAft>
              <a:buClr>
                <a:srgbClr val="FFFFFF"/>
              </a:buClr>
              <a:buSzPts val="1200"/>
              <a:buNone/>
              <a:defRPr>
                <a:solidFill>
                  <a:srgbClr val="FFFFFF"/>
                </a:solidFill>
              </a:defRPr>
            </a:lvl5pPr>
            <a:lvl6pPr lvl="5" rtl="0">
              <a:lnSpc>
                <a:spcPct val="100000"/>
              </a:lnSpc>
              <a:spcBef>
                <a:spcPts val="0"/>
              </a:spcBef>
              <a:spcAft>
                <a:spcPts val="0"/>
              </a:spcAft>
              <a:buClr>
                <a:srgbClr val="FFFFFF"/>
              </a:buClr>
              <a:buSzPts val="1200"/>
              <a:buNone/>
              <a:defRPr>
                <a:solidFill>
                  <a:srgbClr val="FFFFFF"/>
                </a:solidFill>
              </a:defRPr>
            </a:lvl6pPr>
            <a:lvl7pPr lvl="6" rtl="0">
              <a:lnSpc>
                <a:spcPct val="100000"/>
              </a:lnSpc>
              <a:spcBef>
                <a:spcPts val="0"/>
              </a:spcBef>
              <a:spcAft>
                <a:spcPts val="0"/>
              </a:spcAft>
              <a:buClr>
                <a:srgbClr val="FFFFFF"/>
              </a:buClr>
              <a:buSzPts val="1200"/>
              <a:buNone/>
              <a:defRPr>
                <a:solidFill>
                  <a:srgbClr val="FFFFFF"/>
                </a:solidFill>
              </a:defRPr>
            </a:lvl7pPr>
            <a:lvl8pPr lvl="7" rtl="0">
              <a:lnSpc>
                <a:spcPct val="100000"/>
              </a:lnSpc>
              <a:spcBef>
                <a:spcPts val="0"/>
              </a:spcBef>
              <a:spcAft>
                <a:spcPts val="0"/>
              </a:spcAft>
              <a:buClr>
                <a:srgbClr val="FFFFFF"/>
              </a:buClr>
              <a:buSzPts val="1200"/>
              <a:buNone/>
              <a:defRPr>
                <a:solidFill>
                  <a:srgbClr val="FFFFFF"/>
                </a:solidFill>
              </a:defRPr>
            </a:lvl8pPr>
            <a:lvl9pPr lvl="8" rtl="0">
              <a:lnSpc>
                <a:spcPct val="100000"/>
              </a:lnSpc>
              <a:spcBef>
                <a:spcPts val="0"/>
              </a:spcBef>
              <a:spcAft>
                <a:spcPts val="0"/>
              </a:spcAft>
              <a:buClr>
                <a:srgbClr val="FFFFFF"/>
              </a:buClr>
              <a:buSzPts val="1200"/>
              <a:buNone/>
              <a:defRPr>
                <a:solidFill>
                  <a:srgbClr val="FFFFFF"/>
                </a:solidFill>
              </a:defRPr>
            </a:lvl9pPr>
          </a:lstStyle>
          <a:p>
            <a:endParaRPr/>
          </a:p>
        </p:txBody>
      </p:sp>
      <p:cxnSp>
        <p:nvCxnSpPr>
          <p:cNvPr id="53" name="Google Shape;53;p5"/>
          <p:cNvCxnSpPr/>
          <p:nvPr/>
        </p:nvCxnSpPr>
        <p:spPr>
          <a:xfrm>
            <a:off x="0" y="3079800"/>
            <a:ext cx="4020300" cy="0"/>
          </a:xfrm>
          <a:prstGeom prst="straightConnector1">
            <a:avLst/>
          </a:prstGeom>
          <a:noFill/>
          <a:ln w="28575" cap="flat" cmpd="sng">
            <a:solidFill>
              <a:srgbClr val="FFFFFF"/>
            </a:solidFill>
            <a:prstDash val="solid"/>
            <a:round/>
            <a:headEnd type="none" w="med" len="med"/>
            <a:tailEnd type="none" w="med" len="med"/>
          </a:ln>
        </p:spPr>
      </p:cxnSp>
    </p:spTree>
  </p:cSld>
  <p:clrMapOvr>
    <a:masterClrMapping/>
  </p:clrMapOvr>
  <p:extLst>
    <p:ext uri="{DCECCB84-F9BA-43D5-87BE-67443E8EF086}">
      <p15:sldGuideLst xmlns:p15="http://schemas.microsoft.com/office/powerpoint/2012/main">
        <p15:guide id="1" orient="horz" pos="1811">
          <p15:clr>
            <a:srgbClr val="FA7B17"/>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DESIGN 2">
  <p:cSld name="CUSTOM_6">
    <p:bg>
      <p:bgPr>
        <a:gradFill>
          <a:gsLst>
            <a:gs pos="0">
              <a:srgbClr val="10D6B6">
                <a:alpha val="70588"/>
              </a:srgbClr>
            </a:gs>
            <a:gs pos="100000">
              <a:srgbClr val="7337D4"/>
            </a:gs>
          </a:gsLst>
          <a:lin ang="0" scaled="0"/>
        </a:gradFill>
        <a:effectLst/>
      </p:bgPr>
    </p:bg>
    <p:spTree>
      <p:nvGrpSpPr>
        <p:cNvPr id="1" name="Shape 69"/>
        <p:cNvGrpSpPr/>
        <p:nvPr/>
      </p:nvGrpSpPr>
      <p:grpSpPr>
        <a:xfrm>
          <a:off x="0" y="0"/>
          <a:ext cx="0" cy="0"/>
          <a:chOff x="0" y="0"/>
          <a:chExt cx="0" cy="0"/>
        </a:xfrm>
      </p:grpSpPr>
      <p:sp>
        <p:nvSpPr>
          <p:cNvPr id="70" name="Google Shape;70;p9"/>
          <p:cNvSpPr txBox="1">
            <a:spLocks noGrp="1"/>
          </p:cNvSpPr>
          <p:nvPr>
            <p:ph type="ctrTitle"/>
          </p:nvPr>
        </p:nvSpPr>
        <p:spPr>
          <a:xfrm>
            <a:off x="619900" y="134800"/>
            <a:ext cx="7904100" cy="8517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3000"/>
              <a:buNone/>
              <a:defRPr sz="3000">
                <a:solidFill>
                  <a:srgbClr val="FFFFFF"/>
                </a:solidFill>
              </a:defRPr>
            </a:lvl1pPr>
            <a:lvl2pPr lvl="1" algn="ctr" rtl="0">
              <a:spcBef>
                <a:spcPts val="0"/>
              </a:spcBef>
              <a:spcAft>
                <a:spcPts val="0"/>
              </a:spcAft>
              <a:buClr>
                <a:srgbClr val="FFFFFF"/>
              </a:buClr>
              <a:buSzPts val="1100"/>
              <a:buNone/>
              <a:defRPr sz="1100">
                <a:solidFill>
                  <a:srgbClr val="FFFFFF"/>
                </a:solidFill>
              </a:defRPr>
            </a:lvl2pPr>
            <a:lvl3pPr lvl="2" algn="ctr" rtl="0">
              <a:spcBef>
                <a:spcPts val="0"/>
              </a:spcBef>
              <a:spcAft>
                <a:spcPts val="0"/>
              </a:spcAft>
              <a:buClr>
                <a:srgbClr val="FFFFFF"/>
              </a:buClr>
              <a:buSzPts val="1100"/>
              <a:buNone/>
              <a:defRPr sz="1100">
                <a:solidFill>
                  <a:srgbClr val="FFFFFF"/>
                </a:solidFill>
              </a:defRPr>
            </a:lvl3pPr>
            <a:lvl4pPr lvl="3" algn="ctr" rtl="0">
              <a:spcBef>
                <a:spcPts val="0"/>
              </a:spcBef>
              <a:spcAft>
                <a:spcPts val="0"/>
              </a:spcAft>
              <a:buClr>
                <a:srgbClr val="FFFFFF"/>
              </a:buClr>
              <a:buSzPts val="1100"/>
              <a:buNone/>
              <a:defRPr sz="1100">
                <a:solidFill>
                  <a:srgbClr val="FFFFFF"/>
                </a:solidFill>
              </a:defRPr>
            </a:lvl4pPr>
            <a:lvl5pPr lvl="4" algn="ctr" rtl="0">
              <a:spcBef>
                <a:spcPts val="0"/>
              </a:spcBef>
              <a:spcAft>
                <a:spcPts val="0"/>
              </a:spcAft>
              <a:buClr>
                <a:srgbClr val="FFFFFF"/>
              </a:buClr>
              <a:buSzPts val="1100"/>
              <a:buNone/>
              <a:defRPr sz="1100">
                <a:solidFill>
                  <a:srgbClr val="FFFFFF"/>
                </a:solidFill>
              </a:defRPr>
            </a:lvl5pPr>
            <a:lvl6pPr lvl="5" algn="ctr" rtl="0">
              <a:spcBef>
                <a:spcPts val="0"/>
              </a:spcBef>
              <a:spcAft>
                <a:spcPts val="0"/>
              </a:spcAft>
              <a:buClr>
                <a:srgbClr val="FFFFFF"/>
              </a:buClr>
              <a:buSzPts val="1100"/>
              <a:buNone/>
              <a:defRPr sz="1100">
                <a:solidFill>
                  <a:srgbClr val="FFFFFF"/>
                </a:solidFill>
              </a:defRPr>
            </a:lvl6pPr>
            <a:lvl7pPr lvl="6" algn="ctr" rtl="0">
              <a:spcBef>
                <a:spcPts val="0"/>
              </a:spcBef>
              <a:spcAft>
                <a:spcPts val="0"/>
              </a:spcAft>
              <a:buClr>
                <a:srgbClr val="FFFFFF"/>
              </a:buClr>
              <a:buSzPts val="1100"/>
              <a:buNone/>
              <a:defRPr sz="1100">
                <a:solidFill>
                  <a:srgbClr val="FFFFFF"/>
                </a:solidFill>
              </a:defRPr>
            </a:lvl7pPr>
            <a:lvl8pPr lvl="7" algn="ctr" rtl="0">
              <a:spcBef>
                <a:spcPts val="0"/>
              </a:spcBef>
              <a:spcAft>
                <a:spcPts val="0"/>
              </a:spcAft>
              <a:buClr>
                <a:srgbClr val="FFFFFF"/>
              </a:buClr>
              <a:buSzPts val="1100"/>
              <a:buNone/>
              <a:defRPr sz="1100">
                <a:solidFill>
                  <a:srgbClr val="FFFFFF"/>
                </a:solidFill>
              </a:defRPr>
            </a:lvl8pPr>
            <a:lvl9pPr lvl="8" algn="ctr" rtl="0">
              <a:spcBef>
                <a:spcPts val="0"/>
              </a:spcBef>
              <a:spcAft>
                <a:spcPts val="0"/>
              </a:spcAft>
              <a:buClr>
                <a:srgbClr val="FFFFFF"/>
              </a:buClr>
              <a:buSzPts val="1100"/>
              <a:buNone/>
              <a:defRPr sz="1100">
                <a:solidFill>
                  <a:srgbClr val="FFFFFF"/>
                </a:solidFill>
              </a:defRPr>
            </a:lvl9pPr>
          </a:lstStyle>
          <a:p>
            <a:endParaRPr/>
          </a:p>
        </p:txBody>
      </p:sp>
      <p:cxnSp>
        <p:nvCxnSpPr>
          <p:cNvPr id="71" name="Google Shape;71;p9"/>
          <p:cNvCxnSpPr>
            <a:stCxn id="70" idx="2"/>
          </p:cNvCxnSpPr>
          <p:nvPr/>
        </p:nvCxnSpPr>
        <p:spPr>
          <a:xfrm>
            <a:off x="4571950" y="986500"/>
            <a:ext cx="4575600" cy="0"/>
          </a:xfrm>
          <a:prstGeom prst="straightConnector1">
            <a:avLst/>
          </a:prstGeom>
          <a:noFill/>
          <a:ln w="28575" cap="flat" cmpd="sng">
            <a:solidFill>
              <a:srgbClr val="FFFFFF"/>
            </a:solidFill>
            <a:prstDash val="solid"/>
            <a:round/>
            <a:headEnd type="none" w="med" len="med"/>
            <a:tailEnd type="none" w="med" len="med"/>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DESIGN 3">
  <p:cSld name="CUSTOM_6_2">
    <p:bg>
      <p:bgPr>
        <a:gradFill>
          <a:gsLst>
            <a:gs pos="0">
              <a:srgbClr val="10D6B6">
                <a:alpha val="70588"/>
              </a:srgbClr>
            </a:gs>
            <a:gs pos="100000">
              <a:srgbClr val="7337D4"/>
            </a:gs>
          </a:gsLst>
          <a:lin ang="0" scaled="0"/>
        </a:gradFill>
        <a:effectLst/>
      </p:bgPr>
    </p:bg>
    <p:spTree>
      <p:nvGrpSpPr>
        <p:cNvPr id="1" name="Shape 72"/>
        <p:cNvGrpSpPr/>
        <p:nvPr/>
      </p:nvGrpSpPr>
      <p:grpSpPr>
        <a:xfrm>
          <a:off x="0" y="0"/>
          <a:ext cx="0" cy="0"/>
          <a:chOff x="0" y="0"/>
          <a:chExt cx="0" cy="0"/>
        </a:xfrm>
      </p:grpSpPr>
      <p:sp>
        <p:nvSpPr>
          <p:cNvPr id="73" name="Google Shape;73;p10"/>
          <p:cNvSpPr txBox="1">
            <a:spLocks noGrp="1"/>
          </p:cNvSpPr>
          <p:nvPr>
            <p:ph type="ctrTitle"/>
          </p:nvPr>
        </p:nvSpPr>
        <p:spPr>
          <a:xfrm>
            <a:off x="619900" y="134800"/>
            <a:ext cx="7904100" cy="8517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3000"/>
              <a:buNone/>
              <a:defRPr sz="3000">
                <a:solidFill>
                  <a:srgbClr val="FFFFFF"/>
                </a:solidFill>
              </a:defRPr>
            </a:lvl1pPr>
            <a:lvl2pPr lvl="1" algn="ctr" rtl="0">
              <a:spcBef>
                <a:spcPts val="0"/>
              </a:spcBef>
              <a:spcAft>
                <a:spcPts val="0"/>
              </a:spcAft>
              <a:buClr>
                <a:srgbClr val="FFFFFF"/>
              </a:buClr>
              <a:buSzPts val="1100"/>
              <a:buNone/>
              <a:defRPr sz="1100">
                <a:solidFill>
                  <a:srgbClr val="FFFFFF"/>
                </a:solidFill>
              </a:defRPr>
            </a:lvl2pPr>
            <a:lvl3pPr lvl="2" algn="ctr" rtl="0">
              <a:spcBef>
                <a:spcPts val="0"/>
              </a:spcBef>
              <a:spcAft>
                <a:spcPts val="0"/>
              </a:spcAft>
              <a:buClr>
                <a:srgbClr val="FFFFFF"/>
              </a:buClr>
              <a:buSzPts val="1100"/>
              <a:buNone/>
              <a:defRPr sz="1100">
                <a:solidFill>
                  <a:srgbClr val="FFFFFF"/>
                </a:solidFill>
              </a:defRPr>
            </a:lvl3pPr>
            <a:lvl4pPr lvl="3" algn="ctr" rtl="0">
              <a:spcBef>
                <a:spcPts val="0"/>
              </a:spcBef>
              <a:spcAft>
                <a:spcPts val="0"/>
              </a:spcAft>
              <a:buClr>
                <a:srgbClr val="FFFFFF"/>
              </a:buClr>
              <a:buSzPts val="1100"/>
              <a:buNone/>
              <a:defRPr sz="1100">
                <a:solidFill>
                  <a:srgbClr val="FFFFFF"/>
                </a:solidFill>
              </a:defRPr>
            </a:lvl4pPr>
            <a:lvl5pPr lvl="4" algn="ctr" rtl="0">
              <a:spcBef>
                <a:spcPts val="0"/>
              </a:spcBef>
              <a:spcAft>
                <a:spcPts val="0"/>
              </a:spcAft>
              <a:buClr>
                <a:srgbClr val="FFFFFF"/>
              </a:buClr>
              <a:buSzPts val="1100"/>
              <a:buNone/>
              <a:defRPr sz="1100">
                <a:solidFill>
                  <a:srgbClr val="FFFFFF"/>
                </a:solidFill>
              </a:defRPr>
            </a:lvl5pPr>
            <a:lvl6pPr lvl="5" algn="ctr" rtl="0">
              <a:spcBef>
                <a:spcPts val="0"/>
              </a:spcBef>
              <a:spcAft>
                <a:spcPts val="0"/>
              </a:spcAft>
              <a:buClr>
                <a:srgbClr val="FFFFFF"/>
              </a:buClr>
              <a:buSzPts val="1100"/>
              <a:buNone/>
              <a:defRPr sz="1100">
                <a:solidFill>
                  <a:srgbClr val="FFFFFF"/>
                </a:solidFill>
              </a:defRPr>
            </a:lvl6pPr>
            <a:lvl7pPr lvl="6" algn="ctr" rtl="0">
              <a:spcBef>
                <a:spcPts val="0"/>
              </a:spcBef>
              <a:spcAft>
                <a:spcPts val="0"/>
              </a:spcAft>
              <a:buClr>
                <a:srgbClr val="FFFFFF"/>
              </a:buClr>
              <a:buSzPts val="1100"/>
              <a:buNone/>
              <a:defRPr sz="1100">
                <a:solidFill>
                  <a:srgbClr val="FFFFFF"/>
                </a:solidFill>
              </a:defRPr>
            </a:lvl7pPr>
            <a:lvl8pPr lvl="7" algn="ctr" rtl="0">
              <a:spcBef>
                <a:spcPts val="0"/>
              </a:spcBef>
              <a:spcAft>
                <a:spcPts val="0"/>
              </a:spcAft>
              <a:buClr>
                <a:srgbClr val="FFFFFF"/>
              </a:buClr>
              <a:buSzPts val="1100"/>
              <a:buNone/>
              <a:defRPr sz="1100">
                <a:solidFill>
                  <a:srgbClr val="FFFFFF"/>
                </a:solidFill>
              </a:defRPr>
            </a:lvl8pPr>
            <a:lvl9pPr lvl="8" algn="ctr" rtl="0">
              <a:spcBef>
                <a:spcPts val="0"/>
              </a:spcBef>
              <a:spcAft>
                <a:spcPts val="0"/>
              </a:spcAft>
              <a:buClr>
                <a:srgbClr val="FFFFFF"/>
              </a:buClr>
              <a:buSzPts val="1100"/>
              <a:buNone/>
              <a:defRPr sz="1100">
                <a:solidFill>
                  <a:srgbClr val="FFFFFF"/>
                </a:solidFill>
              </a:defRPr>
            </a:lvl9pPr>
          </a:lstStyle>
          <a:p>
            <a:endParaRPr/>
          </a:p>
        </p:txBody>
      </p:sp>
      <p:cxnSp>
        <p:nvCxnSpPr>
          <p:cNvPr id="74" name="Google Shape;74;p10"/>
          <p:cNvCxnSpPr/>
          <p:nvPr/>
        </p:nvCxnSpPr>
        <p:spPr>
          <a:xfrm>
            <a:off x="-32325" y="986500"/>
            <a:ext cx="4575600" cy="0"/>
          </a:xfrm>
          <a:prstGeom prst="straightConnector1">
            <a:avLst/>
          </a:prstGeom>
          <a:noFill/>
          <a:ln w="28575" cap="flat" cmpd="sng">
            <a:solidFill>
              <a:srgbClr val="FFFFFF"/>
            </a:solidFill>
            <a:prstDash val="solid"/>
            <a:round/>
            <a:headEnd type="none" w="med" len="med"/>
            <a:tailEnd type="none" w="med" len="med"/>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 SUBTITLE">
  <p:cSld name="CUSTOM_6_1">
    <p:bg>
      <p:bgPr>
        <a:gradFill>
          <a:gsLst>
            <a:gs pos="0">
              <a:srgbClr val="10D6B6">
                <a:alpha val="70588"/>
              </a:srgbClr>
            </a:gs>
            <a:gs pos="100000">
              <a:srgbClr val="7337D4"/>
            </a:gs>
          </a:gsLst>
          <a:lin ang="0" scaled="0"/>
        </a:gradFill>
        <a:effectLst/>
      </p:bgPr>
    </p:bg>
    <p:spTree>
      <p:nvGrpSpPr>
        <p:cNvPr id="1" name="Shape 75"/>
        <p:cNvGrpSpPr/>
        <p:nvPr/>
      </p:nvGrpSpPr>
      <p:grpSpPr>
        <a:xfrm>
          <a:off x="0" y="0"/>
          <a:ext cx="0" cy="0"/>
          <a:chOff x="0" y="0"/>
          <a:chExt cx="0" cy="0"/>
        </a:xfrm>
      </p:grpSpPr>
      <p:sp>
        <p:nvSpPr>
          <p:cNvPr id="76" name="Google Shape;76;p11"/>
          <p:cNvSpPr/>
          <p:nvPr/>
        </p:nvSpPr>
        <p:spPr>
          <a:xfrm>
            <a:off x="0" y="560550"/>
            <a:ext cx="9144000" cy="4022400"/>
          </a:xfrm>
          <a:prstGeom prst="rect">
            <a:avLst/>
          </a:prstGeom>
          <a:gradFill>
            <a:gsLst>
              <a:gs pos="0">
                <a:srgbClr val="7337D4">
                  <a:alpha val="62352"/>
                </a:srgbClr>
              </a:gs>
              <a:gs pos="100000">
                <a:srgbClr val="10D6B6">
                  <a:alpha val="46274"/>
                </a:srgbClr>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11"/>
          <p:cNvSpPr txBox="1">
            <a:spLocks noGrp="1"/>
          </p:cNvSpPr>
          <p:nvPr>
            <p:ph type="ctrTitle"/>
          </p:nvPr>
        </p:nvSpPr>
        <p:spPr>
          <a:xfrm>
            <a:off x="477026" y="1862650"/>
            <a:ext cx="4209300" cy="8517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FFFFFF"/>
              </a:buClr>
              <a:buSzPts val="4800"/>
              <a:buNone/>
              <a:defRPr sz="4800">
                <a:solidFill>
                  <a:srgbClr val="FFFFFF"/>
                </a:solidFill>
              </a:defRPr>
            </a:lvl1pPr>
            <a:lvl2pPr lvl="1" algn="ctr" rtl="0">
              <a:spcBef>
                <a:spcPts val="0"/>
              </a:spcBef>
              <a:spcAft>
                <a:spcPts val="0"/>
              </a:spcAft>
              <a:buClr>
                <a:srgbClr val="FFFFFF"/>
              </a:buClr>
              <a:buSzPts val="4800"/>
              <a:buNone/>
              <a:defRPr sz="4800">
                <a:solidFill>
                  <a:srgbClr val="FFFFFF"/>
                </a:solidFill>
              </a:defRPr>
            </a:lvl2pPr>
            <a:lvl3pPr lvl="2" algn="ctr" rtl="0">
              <a:spcBef>
                <a:spcPts val="0"/>
              </a:spcBef>
              <a:spcAft>
                <a:spcPts val="0"/>
              </a:spcAft>
              <a:buClr>
                <a:srgbClr val="FFFFFF"/>
              </a:buClr>
              <a:buSzPts val="4800"/>
              <a:buNone/>
              <a:defRPr sz="4800">
                <a:solidFill>
                  <a:srgbClr val="FFFFFF"/>
                </a:solidFill>
              </a:defRPr>
            </a:lvl3pPr>
            <a:lvl4pPr lvl="3" algn="ctr" rtl="0">
              <a:spcBef>
                <a:spcPts val="0"/>
              </a:spcBef>
              <a:spcAft>
                <a:spcPts val="0"/>
              </a:spcAft>
              <a:buClr>
                <a:srgbClr val="FFFFFF"/>
              </a:buClr>
              <a:buSzPts val="4800"/>
              <a:buNone/>
              <a:defRPr sz="4800">
                <a:solidFill>
                  <a:srgbClr val="FFFFFF"/>
                </a:solidFill>
              </a:defRPr>
            </a:lvl4pPr>
            <a:lvl5pPr lvl="4" algn="ctr" rtl="0">
              <a:spcBef>
                <a:spcPts val="0"/>
              </a:spcBef>
              <a:spcAft>
                <a:spcPts val="0"/>
              </a:spcAft>
              <a:buClr>
                <a:srgbClr val="FFFFFF"/>
              </a:buClr>
              <a:buSzPts val="4800"/>
              <a:buNone/>
              <a:defRPr sz="4800">
                <a:solidFill>
                  <a:srgbClr val="FFFFFF"/>
                </a:solidFill>
              </a:defRPr>
            </a:lvl5pPr>
            <a:lvl6pPr lvl="5" algn="ctr" rtl="0">
              <a:spcBef>
                <a:spcPts val="0"/>
              </a:spcBef>
              <a:spcAft>
                <a:spcPts val="0"/>
              </a:spcAft>
              <a:buClr>
                <a:srgbClr val="FFFFFF"/>
              </a:buClr>
              <a:buSzPts val="4800"/>
              <a:buNone/>
              <a:defRPr sz="4800">
                <a:solidFill>
                  <a:srgbClr val="FFFFFF"/>
                </a:solidFill>
              </a:defRPr>
            </a:lvl6pPr>
            <a:lvl7pPr lvl="6" algn="ctr" rtl="0">
              <a:spcBef>
                <a:spcPts val="0"/>
              </a:spcBef>
              <a:spcAft>
                <a:spcPts val="0"/>
              </a:spcAft>
              <a:buClr>
                <a:srgbClr val="FFFFFF"/>
              </a:buClr>
              <a:buSzPts val="4800"/>
              <a:buNone/>
              <a:defRPr sz="4800">
                <a:solidFill>
                  <a:srgbClr val="FFFFFF"/>
                </a:solidFill>
              </a:defRPr>
            </a:lvl7pPr>
            <a:lvl8pPr lvl="7" algn="ctr" rtl="0">
              <a:spcBef>
                <a:spcPts val="0"/>
              </a:spcBef>
              <a:spcAft>
                <a:spcPts val="0"/>
              </a:spcAft>
              <a:buClr>
                <a:srgbClr val="FFFFFF"/>
              </a:buClr>
              <a:buSzPts val="4800"/>
              <a:buNone/>
              <a:defRPr sz="4800">
                <a:solidFill>
                  <a:srgbClr val="FFFFFF"/>
                </a:solidFill>
              </a:defRPr>
            </a:lvl8pPr>
            <a:lvl9pPr lvl="8" algn="ctr" rtl="0">
              <a:spcBef>
                <a:spcPts val="0"/>
              </a:spcBef>
              <a:spcAft>
                <a:spcPts val="0"/>
              </a:spcAft>
              <a:buClr>
                <a:srgbClr val="FFFFFF"/>
              </a:buClr>
              <a:buSzPts val="4800"/>
              <a:buNone/>
              <a:defRPr sz="4800">
                <a:solidFill>
                  <a:srgbClr val="FFFFFF"/>
                </a:solidFill>
              </a:defRPr>
            </a:lvl9pPr>
          </a:lstStyle>
          <a:p>
            <a:endParaRPr/>
          </a:p>
        </p:txBody>
      </p:sp>
      <p:cxnSp>
        <p:nvCxnSpPr>
          <p:cNvPr id="78" name="Google Shape;78;p11"/>
          <p:cNvCxnSpPr/>
          <p:nvPr/>
        </p:nvCxnSpPr>
        <p:spPr>
          <a:xfrm>
            <a:off x="0" y="2730450"/>
            <a:ext cx="4576500" cy="0"/>
          </a:xfrm>
          <a:prstGeom prst="straightConnector1">
            <a:avLst/>
          </a:prstGeom>
          <a:noFill/>
          <a:ln w="28575" cap="flat" cmpd="sng">
            <a:solidFill>
              <a:srgbClr val="FFFFFF"/>
            </a:solidFill>
            <a:prstDash val="solid"/>
            <a:round/>
            <a:headEnd type="none" w="med" len="med"/>
            <a:tailEnd type="none" w="med" len="med"/>
          </a:ln>
        </p:spPr>
      </p:cxnSp>
      <p:sp>
        <p:nvSpPr>
          <p:cNvPr id="79" name="Google Shape;79;p11"/>
          <p:cNvSpPr txBox="1">
            <a:spLocks noGrp="1"/>
          </p:cNvSpPr>
          <p:nvPr>
            <p:ph type="subTitle" idx="1"/>
          </p:nvPr>
        </p:nvSpPr>
        <p:spPr>
          <a:xfrm flipH="1">
            <a:off x="4576500" y="2806650"/>
            <a:ext cx="4423200" cy="341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FFFFFF"/>
              </a:buClr>
              <a:buSzPts val="1200"/>
              <a:buNone/>
              <a:defRPr>
                <a:solidFill>
                  <a:srgbClr val="FFFFFF"/>
                </a:solidFill>
              </a:defRPr>
            </a:lvl1pPr>
            <a:lvl2pPr lvl="1" rtl="0">
              <a:lnSpc>
                <a:spcPct val="100000"/>
              </a:lnSpc>
              <a:spcBef>
                <a:spcPts val="0"/>
              </a:spcBef>
              <a:spcAft>
                <a:spcPts val="0"/>
              </a:spcAft>
              <a:buClr>
                <a:srgbClr val="FFFFFF"/>
              </a:buClr>
              <a:buSzPts val="1200"/>
              <a:buNone/>
              <a:defRPr>
                <a:solidFill>
                  <a:srgbClr val="FFFFFF"/>
                </a:solidFill>
              </a:defRPr>
            </a:lvl2pPr>
            <a:lvl3pPr lvl="2" rtl="0">
              <a:lnSpc>
                <a:spcPct val="100000"/>
              </a:lnSpc>
              <a:spcBef>
                <a:spcPts val="0"/>
              </a:spcBef>
              <a:spcAft>
                <a:spcPts val="0"/>
              </a:spcAft>
              <a:buClr>
                <a:srgbClr val="FFFFFF"/>
              </a:buClr>
              <a:buSzPts val="1200"/>
              <a:buNone/>
              <a:defRPr>
                <a:solidFill>
                  <a:srgbClr val="FFFFFF"/>
                </a:solidFill>
              </a:defRPr>
            </a:lvl3pPr>
            <a:lvl4pPr lvl="3" rtl="0">
              <a:lnSpc>
                <a:spcPct val="100000"/>
              </a:lnSpc>
              <a:spcBef>
                <a:spcPts val="0"/>
              </a:spcBef>
              <a:spcAft>
                <a:spcPts val="0"/>
              </a:spcAft>
              <a:buClr>
                <a:srgbClr val="FFFFFF"/>
              </a:buClr>
              <a:buSzPts val="1200"/>
              <a:buNone/>
              <a:defRPr>
                <a:solidFill>
                  <a:srgbClr val="FFFFFF"/>
                </a:solidFill>
              </a:defRPr>
            </a:lvl4pPr>
            <a:lvl5pPr lvl="4" rtl="0">
              <a:lnSpc>
                <a:spcPct val="100000"/>
              </a:lnSpc>
              <a:spcBef>
                <a:spcPts val="0"/>
              </a:spcBef>
              <a:spcAft>
                <a:spcPts val="0"/>
              </a:spcAft>
              <a:buClr>
                <a:srgbClr val="FFFFFF"/>
              </a:buClr>
              <a:buSzPts val="1200"/>
              <a:buNone/>
              <a:defRPr>
                <a:solidFill>
                  <a:srgbClr val="FFFFFF"/>
                </a:solidFill>
              </a:defRPr>
            </a:lvl5pPr>
            <a:lvl6pPr lvl="5" rtl="0">
              <a:lnSpc>
                <a:spcPct val="100000"/>
              </a:lnSpc>
              <a:spcBef>
                <a:spcPts val="0"/>
              </a:spcBef>
              <a:spcAft>
                <a:spcPts val="0"/>
              </a:spcAft>
              <a:buClr>
                <a:srgbClr val="FFFFFF"/>
              </a:buClr>
              <a:buSzPts val="1200"/>
              <a:buNone/>
              <a:defRPr>
                <a:solidFill>
                  <a:srgbClr val="FFFFFF"/>
                </a:solidFill>
              </a:defRPr>
            </a:lvl6pPr>
            <a:lvl7pPr lvl="6" rtl="0">
              <a:lnSpc>
                <a:spcPct val="100000"/>
              </a:lnSpc>
              <a:spcBef>
                <a:spcPts val="0"/>
              </a:spcBef>
              <a:spcAft>
                <a:spcPts val="0"/>
              </a:spcAft>
              <a:buClr>
                <a:srgbClr val="FFFFFF"/>
              </a:buClr>
              <a:buSzPts val="1200"/>
              <a:buNone/>
              <a:defRPr>
                <a:solidFill>
                  <a:srgbClr val="FFFFFF"/>
                </a:solidFill>
              </a:defRPr>
            </a:lvl7pPr>
            <a:lvl8pPr lvl="7" rtl="0">
              <a:lnSpc>
                <a:spcPct val="100000"/>
              </a:lnSpc>
              <a:spcBef>
                <a:spcPts val="0"/>
              </a:spcBef>
              <a:spcAft>
                <a:spcPts val="0"/>
              </a:spcAft>
              <a:buClr>
                <a:srgbClr val="FFFFFF"/>
              </a:buClr>
              <a:buSzPts val="1200"/>
              <a:buNone/>
              <a:defRPr>
                <a:solidFill>
                  <a:srgbClr val="FFFFFF"/>
                </a:solidFill>
              </a:defRPr>
            </a:lvl8pPr>
            <a:lvl9pPr lvl="8" rtl="0">
              <a:lnSpc>
                <a:spcPct val="100000"/>
              </a:lnSpc>
              <a:spcBef>
                <a:spcPts val="0"/>
              </a:spcBef>
              <a:spcAft>
                <a:spcPts val="0"/>
              </a:spcAft>
              <a:buClr>
                <a:srgbClr val="FFFFFF"/>
              </a:buClr>
              <a:buSzPts val="1200"/>
              <a:buNone/>
              <a:defRPr>
                <a:solidFill>
                  <a:srgbClr val="FFFFFF"/>
                </a:solidFill>
              </a:defRPr>
            </a:lvl9pPr>
          </a:lstStyle>
          <a:p>
            <a:endParaRPr/>
          </a:p>
        </p:txBody>
      </p:sp>
      <p:sp>
        <p:nvSpPr>
          <p:cNvPr id="80" name="Google Shape;80;p11"/>
          <p:cNvSpPr txBox="1">
            <a:spLocks noGrp="1"/>
          </p:cNvSpPr>
          <p:nvPr>
            <p:ph type="subTitle" idx="2"/>
          </p:nvPr>
        </p:nvSpPr>
        <p:spPr>
          <a:xfrm flipH="1">
            <a:off x="4576500" y="3148050"/>
            <a:ext cx="4423200" cy="341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FFFFFF"/>
              </a:buClr>
              <a:buSzPts val="1200"/>
              <a:buNone/>
              <a:defRPr>
                <a:solidFill>
                  <a:srgbClr val="FFFFFF"/>
                </a:solidFill>
              </a:defRPr>
            </a:lvl1pPr>
            <a:lvl2pPr lvl="1" rtl="0">
              <a:lnSpc>
                <a:spcPct val="100000"/>
              </a:lnSpc>
              <a:spcBef>
                <a:spcPts val="0"/>
              </a:spcBef>
              <a:spcAft>
                <a:spcPts val="0"/>
              </a:spcAft>
              <a:buClr>
                <a:srgbClr val="FFFFFF"/>
              </a:buClr>
              <a:buSzPts val="1200"/>
              <a:buNone/>
              <a:defRPr>
                <a:solidFill>
                  <a:srgbClr val="FFFFFF"/>
                </a:solidFill>
              </a:defRPr>
            </a:lvl2pPr>
            <a:lvl3pPr lvl="2" rtl="0">
              <a:lnSpc>
                <a:spcPct val="100000"/>
              </a:lnSpc>
              <a:spcBef>
                <a:spcPts val="0"/>
              </a:spcBef>
              <a:spcAft>
                <a:spcPts val="0"/>
              </a:spcAft>
              <a:buClr>
                <a:srgbClr val="FFFFFF"/>
              </a:buClr>
              <a:buSzPts val="1200"/>
              <a:buNone/>
              <a:defRPr>
                <a:solidFill>
                  <a:srgbClr val="FFFFFF"/>
                </a:solidFill>
              </a:defRPr>
            </a:lvl3pPr>
            <a:lvl4pPr lvl="3" rtl="0">
              <a:lnSpc>
                <a:spcPct val="100000"/>
              </a:lnSpc>
              <a:spcBef>
                <a:spcPts val="0"/>
              </a:spcBef>
              <a:spcAft>
                <a:spcPts val="0"/>
              </a:spcAft>
              <a:buClr>
                <a:srgbClr val="FFFFFF"/>
              </a:buClr>
              <a:buSzPts val="1200"/>
              <a:buNone/>
              <a:defRPr>
                <a:solidFill>
                  <a:srgbClr val="FFFFFF"/>
                </a:solidFill>
              </a:defRPr>
            </a:lvl4pPr>
            <a:lvl5pPr lvl="4" rtl="0">
              <a:lnSpc>
                <a:spcPct val="100000"/>
              </a:lnSpc>
              <a:spcBef>
                <a:spcPts val="0"/>
              </a:spcBef>
              <a:spcAft>
                <a:spcPts val="0"/>
              </a:spcAft>
              <a:buClr>
                <a:srgbClr val="FFFFFF"/>
              </a:buClr>
              <a:buSzPts val="1200"/>
              <a:buNone/>
              <a:defRPr>
                <a:solidFill>
                  <a:srgbClr val="FFFFFF"/>
                </a:solidFill>
              </a:defRPr>
            </a:lvl5pPr>
            <a:lvl6pPr lvl="5" rtl="0">
              <a:lnSpc>
                <a:spcPct val="100000"/>
              </a:lnSpc>
              <a:spcBef>
                <a:spcPts val="0"/>
              </a:spcBef>
              <a:spcAft>
                <a:spcPts val="0"/>
              </a:spcAft>
              <a:buClr>
                <a:srgbClr val="FFFFFF"/>
              </a:buClr>
              <a:buSzPts val="1200"/>
              <a:buNone/>
              <a:defRPr>
                <a:solidFill>
                  <a:srgbClr val="FFFFFF"/>
                </a:solidFill>
              </a:defRPr>
            </a:lvl6pPr>
            <a:lvl7pPr lvl="6" rtl="0">
              <a:lnSpc>
                <a:spcPct val="100000"/>
              </a:lnSpc>
              <a:spcBef>
                <a:spcPts val="0"/>
              </a:spcBef>
              <a:spcAft>
                <a:spcPts val="0"/>
              </a:spcAft>
              <a:buClr>
                <a:srgbClr val="FFFFFF"/>
              </a:buClr>
              <a:buSzPts val="1200"/>
              <a:buNone/>
              <a:defRPr>
                <a:solidFill>
                  <a:srgbClr val="FFFFFF"/>
                </a:solidFill>
              </a:defRPr>
            </a:lvl7pPr>
            <a:lvl8pPr lvl="7" rtl="0">
              <a:lnSpc>
                <a:spcPct val="100000"/>
              </a:lnSpc>
              <a:spcBef>
                <a:spcPts val="0"/>
              </a:spcBef>
              <a:spcAft>
                <a:spcPts val="0"/>
              </a:spcAft>
              <a:buClr>
                <a:srgbClr val="FFFFFF"/>
              </a:buClr>
              <a:buSzPts val="1200"/>
              <a:buNone/>
              <a:defRPr>
                <a:solidFill>
                  <a:srgbClr val="FFFFFF"/>
                </a:solidFill>
              </a:defRPr>
            </a:lvl8pPr>
            <a:lvl9pPr lvl="8" rtl="0">
              <a:lnSpc>
                <a:spcPct val="100000"/>
              </a:lnSpc>
              <a:spcBef>
                <a:spcPts val="0"/>
              </a:spcBef>
              <a:spcAft>
                <a:spcPts val="0"/>
              </a:spcAft>
              <a:buClr>
                <a:srgbClr val="FFFFFF"/>
              </a:buClr>
              <a:buSzPts val="1200"/>
              <a:buNone/>
              <a:defRPr>
                <a:solidFill>
                  <a:srgbClr val="FFFFFF"/>
                </a:solidFill>
              </a:defRPr>
            </a:lvl9pPr>
          </a:lstStyle>
          <a:p>
            <a:endParaRPr/>
          </a:p>
        </p:txBody>
      </p:sp>
      <p:sp>
        <p:nvSpPr>
          <p:cNvPr id="81" name="Google Shape;81;p11"/>
          <p:cNvSpPr txBox="1">
            <a:spLocks noGrp="1"/>
          </p:cNvSpPr>
          <p:nvPr>
            <p:ph type="subTitle" idx="3"/>
          </p:nvPr>
        </p:nvSpPr>
        <p:spPr>
          <a:xfrm flipH="1">
            <a:off x="4576500" y="3489450"/>
            <a:ext cx="4423200" cy="341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FFFFFF"/>
              </a:buClr>
              <a:buSzPts val="1200"/>
              <a:buNone/>
              <a:defRPr>
                <a:solidFill>
                  <a:srgbClr val="FFFFFF"/>
                </a:solidFill>
              </a:defRPr>
            </a:lvl1pPr>
            <a:lvl2pPr lvl="1" rtl="0">
              <a:lnSpc>
                <a:spcPct val="100000"/>
              </a:lnSpc>
              <a:spcBef>
                <a:spcPts val="0"/>
              </a:spcBef>
              <a:spcAft>
                <a:spcPts val="0"/>
              </a:spcAft>
              <a:buClr>
                <a:srgbClr val="FFFFFF"/>
              </a:buClr>
              <a:buSzPts val="1200"/>
              <a:buNone/>
              <a:defRPr>
                <a:solidFill>
                  <a:srgbClr val="FFFFFF"/>
                </a:solidFill>
              </a:defRPr>
            </a:lvl2pPr>
            <a:lvl3pPr lvl="2" rtl="0">
              <a:lnSpc>
                <a:spcPct val="100000"/>
              </a:lnSpc>
              <a:spcBef>
                <a:spcPts val="0"/>
              </a:spcBef>
              <a:spcAft>
                <a:spcPts val="0"/>
              </a:spcAft>
              <a:buClr>
                <a:srgbClr val="FFFFFF"/>
              </a:buClr>
              <a:buSzPts val="1200"/>
              <a:buNone/>
              <a:defRPr>
                <a:solidFill>
                  <a:srgbClr val="FFFFFF"/>
                </a:solidFill>
              </a:defRPr>
            </a:lvl3pPr>
            <a:lvl4pPr lvl="3" rtl="0">
              <a:lnSpc>
                <a:spcPct val="100000"/>
              </a:lnSpc>
              <a:spcBef>
                <a:spcPts val="0"/>
              </a:spcBef>
              <a:spcAft>
                <a:spcPts val="0"/>
              </a:spcAft>
              <a:buClr>
                <a:srgbClr val="FFFFFF"/>
              </a:buClr>
              <a:buSzPts val="1200"/>
              <a:buNone/>
              <a:defRPr>
                <a:solidFill>
                  <a:srgbClr val="FFFFFF"/>
                </a:solidFill>
              </a:defRPr>
            </a:lvl4pPr>
            <a:lvl5pPr lvl="4" rtl="0">
              <a:lnSpc>
                <a:spcPct val="100000"/>
              </a:lnSpc>
              <a:spcBef>
                <a:spcPts val="0"/>
              </a:spcBef>
              <a:spcAft>
                <a:spcPts val="0"/>
              </a:spcAft>
              <a:buClr>
                <a:srgbClr val="FFFFFF"/>
              </a:buClr>
              <a:buSzPts val="1200"/>
              <a:buNone/>
              <a:defRPr>
                <a:solidFill>
                  <a:srgbClr val="FFFFFF"/>
                </a:solidFill>
              </a:defRPr>
            </a:lvl5pPr>
            <a:lvl6pPr lvl="5" rtl="0">
              <a:lnSpc>
                <a:spcPct val="100000"/>
              </a:lnSpc>
              <a:spcBef>
                <a:spcPts val="0"/>
              </a:spcBef>
              <a:spcAft>
                <a:spcPts val="0"/>
              </a:spcAft>
              <a:buClr>
                <a:srgbClr val="FFFFFF"/>
              </a:buClr>
              <a:buSzPts val="1200"/>
              <a:buNone/>
              <a:defRPr>
                <a:solidFill>
                  <a:srgbClr val="FFFFFF"/>
                </a:solidFill>
              </a:defRPr>
            </a:lvl6pPr>
            <a:lvl7pPr lvl="6" rtl="0">
              <a:lnSpc>
                <a:spcPct val="100000"/>
              </a:lnSpc>
              <a:spcBef>
                <a:spcPts val="0"/>
              </a:spcBef>
              <a:spcAft>
                <a:spcPts val="0"/>
              </a:spcAft>
              <a:buClr>
                <a:srgbClr val="FFFFFF"/>
              </a:buClr>
              <a:buSzPts val="1200"/>
              <a:buNone/>
              <a:defRPr>
                <a:solidFill>
                  <a:srgbClr val="FFFFFF"/>
                </a:solidFill>
              </a:defRPr>
            </a:lvl7pPr>
            <a:lvl8pPr lvl="7" rtl="0">
              <a:lnSpc>
                <a:spcPct val="100000"/>
              </a:lnSpc>
              <a:spcBef>
                <a:spcPts val="0"/>
              </a:spcBef>
              <a:spcAft>
                <a:spcPts val="0"/>
              </a:spcAft>
              <a:buClr>
                <a:srgbClr val="FFFFFF"/>
              </a:buClr>
              <a:buSzPts val="1200"/>
              <a:buNone/>
              <a:defRPr>
                <a:solidFill>
                  <a:srgbClr val="FFFFFF"/>
                </a:solidFill>
              </a:defRPr>
            </a:lvl8pPr>
            <a:lvl9pPr lvl="8" rtl="0">
              <a:lnSpc>
                <a:spcPct val="100000"/>
              </a:lnSpc>
              <a:spcBef>
                <a:spcPts val="0"/>
              </a:spcBef>
              <a:spcAft>
                <a:spcPts val="0"/>
              </a:spcAft>
              <a:buClr>
                <a:srgbClr val="FFFFFF"/>
              </a:buClr>
              <a:buSzPts val="1200"/>
              <a:buNone/>
              <a:defRPr>
                <a:solidFill>
                  <a:srgbClr val="FFFFFF"/>
                </a:solidFill>
              </a:defRPr>
            </a:lvl9pPr>
          </a:lstStyle>
          <a:p>
            <a:endParaRPr/>
          </a:p>
        </p:txBody>
      </p:sp>
      <p:sp>
        <p:nvSpPr>
          <p:cNvPr id="82" name="Google Shape;82;p11"/>
          <p:cNvSpPr txBox="1">
            <a:spLocks noGrp="1"/>
          </p:cNvSpPr>
          <p:nvPr>
            <p:ph type="subTitle" idx="4"/>
          </p:nvPr>
        </p:nvSpPr>
        <p:spPr>
          <a:xfrm flipH="1">
            <a:off x="4576500" y="3830850"/>
            <a:ext cx="4423200" cy="341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FFFFFF"/>
              </a:buClr>
              <a:buSzPts val="1200"/>
              <a:buNone/>
              <a:defRPr>
                <a:solidFill>
                  <a:srgbClr val="FFFFFF"/>
                </a:solidFill>
              </a:defRPr>
            </a:lvl1pPr>
            <a:lvl2pPr lvl="1" rtl="0">
              <a:lnSpc>
                <a:spcPct val="100000"/>
              </a:lnSpc>
              <a:spcBef>
                <a:spcPts val="0"/>
              </a:spcBef>
              <a:spcAft>
                <a:spcPts val="0"/>
              </a:spcAft>
              <a:buClr>
                <a:srgbClr val="FFFFFF"/>
              </a:buClr>
              <a:buSzPts val="1200"/>
              <a:buNone/>
              <a:defRPr>
                <a:solidFill>
                  <a:srgbClr val="FFFFFF"/>
                </a:solidFill>
              </a:defRPr>
            </a:lvl2pPr>
            <a:lvl3pPr lvl="2" rtl="0">
              <a:lnSpc>
                <a:spcPct val="100000"/>
              </a:lnSpc>
              <a:spcBef>
                <a:spcPts val="0"/>
              </a:spcBef>
              <a:spcAft>
                <a:spcPts val="0"/>
              </a:spcAft>
              <a:buClr>
                <a:srgbClr val="FFFFFF"/>
              </a:buClr>
              <a:buSzPts val="1200"/>
              <a:buNone/>
              <a:defRPr>
                <a:solidFill>
                  <a:srgbClr val="FFFFFF"/>
                </a:solidFill>
              </a:defRPr>
            </a:lvl3pPr>
            <a:lvl4pPr lvl="3" rtl="0">
              <a:lnSpc>
                <a:spcPct val="100000"/>
              </a:lnSpc>
              <a:spcBef>
                <a:spcPts val="0"/>
              </a:spcBef>
              <a:spcAft>
                <a:spcPts val="0"/>
              </a:spcAft>
              <a:buClr>
                <a:srgbClr val="FFFFFF"/>
              </a:buClr>
              <a:buSzPts val="1200"/>
              <a:buNone/>
              <a:defRPr>
                <a:solidFill>
                  <a:srgbClr val="FFFFFF"/>
                </a:solidFill>
              </a:defRPr>
            </a:lvl4pPr>
            <a:lvl5pPr lvl="4" rtl="0">
              <a:lnSpc>
                <a:spcPct val="100000"/>
              </a:lnSpc>
              <a:spcBef>
                <a:spcPts val="0"/>
              </a:spcBef>
              <a:spcAft>
                <a:spcPts val="0"/>
              </a:spcAft>
              <a:buClr>
                <a:srgbClr val="FFFFFF"/>
              </a:buClr>
              <a:buSzPts val="1200"/>
              <a:buNone/>
              <a:defRPr>
                <a:solidFill>
                  <a:srgbClr val="FFFFFF"/>
                </a:solidFill>
              </a:defRPr>
            </a:lvl5pPr>
            <a:lvl6pPr lvl="5" rtl="0">
              <a:lnSpc>
                <a:spcPct val="100000"/>
              </a:lnSpc>
              <a:spcBef>
                <a:spcPts val="0"/>
              </a:spcBef>
              <a:spcAft>
                <a:spcPts val="0"/>
              </a:spcAft>
              <a:buClr>
                <a:srgbClr val="FFFFFF"/>
              </a:buClr>
              <a:buSzPts val="1200"/>
              <a:buNone/>
              <a:defRPr>
                <a:solidFill>
                  <a:srgbClr val="FFFFFF"/>
                </a:solidFill>
              </a:defRPr>
            </a:lvl6pPr>
            <a:lvl7pPr lvl="6" rtl="0">
              <a:lnSpc>
                <a:spcPct val="100000"/>
              </a:lnSpc>
              <a:spcBef>
                <a:spcPts val="0"/>
              </a:spcBef>
              <a:spcAft>
                <a:spcPts val="0"/>
              </a:spcAft>
              <a:buClr>
                <a:srgbClr val="FFFFFF"/>
              </a:buClr>
              <a:buSzPts val="1200"/>
              <a:buNone/>
              <a:defRPr>
                <a:solidFill>
                  <a:srgbClr val="FFFFFF"/>
                </a:solidFill>
              </a:defRPr>
            </a:lvl7pPr>
            <a:lvl8pPr lvl="7" rtl="0">
              <a:lnSpc>
                <a:spcPct val="100000"/>
              </a:lnSpc>
              <a:spcBef>
                <a:spcPts val="0"/>
              </a:spcBef>
              <a:spcAft>
                <a:spcPts val="0"/>
              </a:spcAft>
              <a:buClr>
                <a:srgbClr val="FFFFFF"/>
              </a:buClr>
              <a:buSzPts val="1200"/>
              <a:buNone/>
              <a:defRPr>
                <a:solidFill>
                  <a:srgbClr val="FFFFFF"/>
                </a:solidFill>
              </a:defRPr>
            </a:lvl8pPr>
            <a:lvl9pPr lvl="8" rtl="0">
              <a:lnSpc>
                <a:spcPct val="100000"/>
              </a:lnSpc>
              <a:spcBef>
                <a:spcPts val="0"/>
              </a:spcBef>
              <a:spcAft>
                <a:spcPts val="0"/>
              </a:spcAft>
              <a:buClr>
                <a:srgbClr val="FFFFFF"/>
              </a:buClr>
              <a:buSzPts val="1200"/>
              <a:buNone/>
              <a:defRPr>
                <a:solidFill>
                  <a:srgbClr val="FFFFFF"/>
                </a:solidFill>
              </a:defRPr>
            </a:lvl9pPr>
          </a:lstStyle>
          <a:p>
            <a:endParaRPr/>
          </a:p>
        </p:txBody>
      </p:sp>
    </p:spTree>
  </p:cSld>
  <p:clrMapOvr>
    <a:masterClrMapping/>
  </p:clrMapOvr>
  <p:extLst>
    <p:ext uri="{DCECCB84-F9BA-43D5-87BE-67443E8EF086}">
      <p15:sldGuideLst xmlns:p15="http://schemas.microsoft.com/office/powerpoint/2012/main">
        <p15:guide id="1" pos="2880">
          <p15:clr>
            <a:srgbClr val="FA7B17"/>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 SUBTITLE 2">
  <p:cSld name="CUSTOM_6_1_2">
    <p:bg>
      <p:bgPr>
        <a:gradFill>
          <a:gsLst>
            <a:gs pos="0">
              <a:srgbClr val="10D6B6">
                <a:alpha val="70588"/>
              </a:srgbClr>
            </a:gs>
            <a:gs pos="100000">
              <a:srgbClr val="7337D4"/>
            </a:gs>
          </a:gsLst>
          <a:lin ang="0" scaled="0"/>
        </a:gradFill>
        <a:effectLst/>
      </p:bgPr>
    </p:bg>
    <p:spTree>
      <p:nvGrpSpPr>
        <p:cNvPr id="1" name="Shape 83"/>
        <p:cNvGrpSpPr/>
        <p:nvPr/>
      </p:nvGrpSpPr>
      <p:grpSpPr>
        <a:xfrm>
          <a:off x="0" y="0"/>
          <a:ext cx="0" cy="0"/>
          <a:chOff x="0" y="0"/>
          <a:chExt cx="0" cy="0"/>
        </a:xfrm>
      </p:grpSpPr>
      <p:sp>
        <p:nvSpPr>
          <p:cNvPr id="84" name="Google Shape;84;p12"/>
          <p:cNvSpPr/>
          <p:nvPr/>
        </p:nvSpPr>
        <p:spPr>
          <a:xfrm>
            <a:off x="0" y="560550"/>
            <a:ext cx="9144000" cy="4022400"/>
          </a:xfrm>
          <a:prstGeom prst="rect">
            <a:avLst/>
          </a:prstGeom>
          <a:gradFill>
            <a:gsLst>
              <a:gs pos="0">
                <a:srgbClr val="7337D4">
                  <a:alpha val="62352"/>
                </a:srgbClr>
              </a:gs>
              <a:gs pos="100000">
                <a:srgbClr val="10D6B6">
                  <a:alpha val="46274"/>
                </a:srgbClr>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12"/>
          <p:cNvSpPr txBox="1">
            <a:spLocks noGrp="1"/>
          </p:cNvSpPr>
          <p:nvPr>
            <p:ph type="ctrTitle"/>
          </p:nvPr>
        </p:nvSpPr>
        <p:spPr>
          <a:xfrm flipH="1">
            <a:off x="4457674" y="1862650"/>
            <a:ext cx="4209300" cy="8517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FFFFFF"/>
              </a:buClr>
              <a:buSzPts val="4800"/>
              <a:buNone/>
              <a:defRPr sz="4800">
                <a:solidFill>
                  <a:srgbClr val="FFFFFF"/>
                </a:solidFill>
              </a:defRPr>
            </a:lvl1pPr>
            <a:lvl2pPr lvl="1" algn="ctr" rtl="0">
              <a:spcBef>
                <a:spcPts val="0"/>
              </a:spcBef>
              <a:spcAft>
                <a:spcPts val="0"/>
              </a:spcAft>
              <a:buClr>
                <a:srgbClr val="FFFFFF"/>
              </a:buClr>
              <a:buSzPts val="4800"/>
              <a:buNone/>
              <a:defRPr sz="4800">
                <a:solidFill>
                  <a:srgbClr val="FFFFFF"/>
                </a:solidFill>
              </a:defRPr>
            </a:lvl2pPr>
            <a:lvl3pPr lvl="2" algn="ctr" rtl="0">
              <a:spcBef>
                <a:spcPts val="0"/>
              </a:spcBef>
              <a:spcAft>
                <a:spcPts val="0"/>
              </a:spcAft>
              <a:buClr>
                <a:srgbClr val="FFFFFF"/>
              </a:buClr>
              <a:buSzPts val="4800"/>
              <a:buNone/>
              <a:defRPr sz="4800">
                <a:solidFill>
                  <a:srgbClr val="FFFFFF"/>
                </a:solidFill>
              </a:defRPr>
            </a:lvl3pPr>
            <a:lvl4pPr lvl="3" algn="ctr" rtl="0">
              <a:spcBef>
                <a:spcPts val="0"/>
              </a:spcBef>
              <a:spcAft>
                <a:spcPts val="0"/>
              </a:spcAft>
              <a:buClr>
                <a:srgbClr val="FFFFFF"/>
              </a:buClr>
              <a:buSzPts val="4800"/>
              <a:buNone/>
              <a:defRPr sz="4800">
                <a:solidFill>
                  <a:srgbClr val="FFFFFF"/>
                </a:solidFill>
              </a:defRPr>
            </a:lvl4pPr>
            <a:lvl5pPr lvl="4" algn="ctr" rtl="0">
              <a:spcBef>
                <a:spcPts val="0"/>
              </a:spcBef>
              <a:spcAft>
                <a:spcPts val="0"/>
              </a:spcAft>
              <a:buClr>
                <a:srgbClr val="FFFFFF"/>
              </a:buClr>
              <a:buSzPts val="4800"/>
              <a:buNone/>
              <a:defRPr sz="4800">
                <a:solidFill>
                  <a:srgbClr val="FFFFFF"/>
                </a:solidFill>
              </a:defRPr>
            </a:lvl5pPr>
            <a:lvl6pPr lvl="5" algn="ctr" rtl="0">
              <a:spcBef>
                <a:spcPts val="0"/>
              </a:spcBef>
              <a:spcAft>
                <a:spcPts val="0"/>
              </a:spcAft>
              <a:buClr>
                <a:srgbClr val="FFFFFF"/>
              </a:buClr>
              <a:buSzPts val="4800"/>
              <a:buNone/>
              <a:defRPr sz="4800">
                <a:solidFill>
                  <a:srgbClr val="FFFFFF"/>
                </a:solidFill>
              </a:defRPr>
            </a:lvl6pPr>
            <a:lvl7pPr lvl="6" algn="ctr" rtl="0">
              <a:spcBef>
                <a:spcPts val="0"/>
              </a:spcBef>
              <a:spcAft>
                <a:spcPts val="0"/>
              </a:spcAft>
              <a:buClr>
                <a:srgbClr val="FFFFFF"/>
              </a:buClr>
              <a:buSzPts val="4800"/>
              <a:buNone/>
              <a:defRPr sz="4800">
                <a:solidFill>
                  <a:srgbClr val="FFFFFF"/>
                </a:solidFill>
              </a:defRPr>
            </a:lvl7pPr>
            <a:lvl8pPr lvl="7" algn="ctr" rtl="0">
              <a:spcBef>
                <a:spcPts val="0"/>
              </a:spcBef>
              <a:spcAft>
                <a:spcPts val="0"/>
              </a:spcAft>
              <a:buClr>
                <a:srgbClr val="FFFFFF"/>
              </a:buClr>
              <a:buSzPts val="4800"/>
              <a:buNone/>
              <a:defRPr sz="4800">
                <a:solidFill>
                  <a:srgbClr val="FFFFFF"/>
                </a:solidFill>
              </a:defRPr>
            </a:lvl8pPr>
            <a:lvl9pPr lvl="8" algn="ctr" rtl="0">
              <a:spcBef>
                <a:spcPts val="0"/>
              </a:spcBef>
              <a:spcAft>
                <a:spcPts val="0"/>
              </a:spcAft>
              <a:buClr>
                <a:srgbClr val="FFFFFF"/>
              </a:buClr>
              <a:buSzPts val="4800"/>
              <a:buNone/>
              <a:defRPr sz="4800">
                <a:solidFill>
                  <a:srgbClr val="FFFFFF"/>
                </a:solidFill>
              </a:defRPr>
            </a:lvl9pPr>
          </a:lstStyle>
          <a:p>
            <a:endParaRPr/>
          </a:p>
        </p:txBody>
      </p:sp>
      <p:cxnSp>
        <p:nvCxnSpPr>
          <p:cNvPr id="86" name="Google Shape;86;p12"/>
          <p:cNvCxnSpPr/>
          <p:nvPr/>
        </p:nvCxnSpPr>
        <p:spPr>
          <a:xfrm rot="10800000">
            <a:off x="4567500" y="2730450"/>
            <a:ext cx="4576500" cy="0"/>
          </a:xfrm>
          <a:prstGeom prst="straightConnector1">
            <a:avLst/>
          </a:prstGeom>
          <a:noFill/>
          <a:ln w="28575" cap="flat" cmpd="sng">
            <a:solidFill>
              <a:srgbClr val="FFFFFF"/>
            </a:solidFill>
            <a:prstDash val="solid"/>
            <a:round/>
            <a:headEnd type="none" w="med" len="med"/>
            <a:tailEnd type="none" w="med" len="med"/>
          </a:ln>
        </p:spPr>
      </p:cxnSp>
      <p:sp>
        <p:nvSpPr>
          <p:cNvPr id="87" name="Google Shape;87;p12"/>
          <p:cNvSpPr txBox="1">
            <a:spLocks noGrp="1"/>
          </p:cNvSpPr>
          <p:nvPr>
            <p:ph type="subTitle" idx="1"/>
          </p:nvPr>
        </p:nvSpPr>
        <p:spPr>
          <a:xfrm>
            <a:off x="2327475" y="2806650"/>
            <a:ext cx="2892000" cy="16239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FFFFFF"/>
              </a:buClr>
              <a:buSzPts val="1200"/>
              <a:buNone/>
              <a:defRPr>
                <a:solidFill>
                  <a:srgbClr val="FFFFFF"/>
                </a:solidFill>
              </a:defRPr>
            </a:lvl1pPr>
            <a:lvl2pPr lvl="1" rtl="0">
              <a:lnSpc>
                <a:spcPct val="100000"/>
              </a:lnSpc>
              <a:spcBef>
                <a:spcPts val="0"/>
              </a:spcBef>
              <a:spcAft>
                <a:spcPts val="0"/>
              </a:spcAft>
              <a:buClr>
                <a:srgbClr val="FFFFFF"/>
              </a:buClr>
              <a:buSzPts val="1200"/>
              <a:buNone/>
              <a:defRPr>
                <a:solidFill>
                  <a:srgbClr val="FFFFFF"/>
                </a:solidFill>
              </a:defRPr>
            </a:lvl2pPr>
            <a:lvl3pPr lvl="2" rtl="0">
              <a:lnSpc>
                <a:spcPct val="100000"/>
              </a:lnSpc>
              <a:spcBef>
                <a:spcPts val="0"/>
              </a:spcBef>
              <a:spcAft>
                <a:spcPts val="0"/>
              </a:spcAft>
              <a:buClr>
                <a:srgbClr val="FFFFFF"/>
              </a:buClr>
              <a:buSzPts val="1200"/>
              <a:buNone/>
              <a:defRPr>
                <a:solidFill>
                  <a:srgbClr val="FFFFFF"/>
                </a:solidFill>
              </a:defRPr>
            </a:lvl3pPr>
            <a:lvl4pPr lvl="3" rtl="0">
              <a:lnSpc>
                <a:spcPct val="100000"/>
              </a:lnSpc>
              <a:spcBef>
                <a:spcPts val="0"/>
              </a:spcBef>
              <a:spcAft>
                <a:spcPts val="0"/>
              </a:spcAft>
              <a:buClr>
                <a:srgbClr val="FFFFFF"/>
              </a:buClr>
              <a:buSzPts val="1200"/>
              <a:buNone/>
              <a:defRPr>
                <a:solidFill>
                  <a:srgbClr val="FFFFFF"/>
                </a:solidFill>
              </a:defRPr>
            </a:lvl4pPr>
            <a:lvl5pPr lvl="4" rtl="0">
              <a:lnSpc>
                <a:spcPct val="100000"/>
              </a:lnSpc>
              <a:spcBef>
                <a:spcPts val="0"/>
              </a:spcBef>
              <a:spcAft>
                <a:spcPts val="0"/>
              </a:spcAft>
              <a:buClr>
                <a:srgbClr val="FFFFFF"/>
              </a:buClr>
              <a:buSzPts val="1200"/>
              <a:buNone/>
              <a:defRPr>
                <a:solidFill>
                  <a:srgbClr val="FFFFFF"/>
                </a:solidFill>
              </a:defRPr>
            </a:lvl5pPr>
            <a:lvl6pPr lvl="5" rtl="0">
              <a:lnSpc>
                <a:spcPct val="100000"/>
              </a:lnSpc>
              <a:spcBef>
                <a:spcPts val="0"/>
              </a:spcBef>
              <a:spcAft>
                <a:spcPts val="0"/>
              </a:spcAft>
              <a:buClr>
                <a:srgbClr val="FFFFFF"/>
              </a:buClr>
              <a:buSzPts val="1200"/>
              <a:buNone/>
              <a:defRPr>
                <a:solidFill>
                  <a:srgbClr val="FFFFFF"/>
                </a:solidFill>
              </a:defRPr>
            </a:lvl6pPr>
            <a:lvl7pPr lvl="6" rtl="0">
              <a:lnSpc>
                <a:spcPct val="100000"/>
              </a:lnSpc>
              <a:spcBef>
                <a:spcPts val="0"/>
              </a:spcBef>
              <a:spcAft>
                <a:spcPts val="0"/>
              </a:spcAft>
              <a:buClr>
                <a:srgbClr val="FFFFFF"/>
              </a:buClr>
              <a:buSzPts val="1200"/>
              <a:buNone/>
              <a:defRPr>
                <a:solidFill>
                  <a:srgbClr val="FFFFFF"/>
                </a:solidFill>
              </a:defRPr>
            </a:lvl7pPr>
            <a:lvl8pPr lvl="7" rtl="0">
              <a:lnSpc>
                <a:spcPct val="100000"/>
              </a:lnSpc>
              <a:spcBef>
                <a:spcPts val="0"/>
              </a:spcBef>
              <a:spcAft>
                <a:spcPts val="0"/>
              </a:spcAft>
              <a:buClr>
                <a:srgbClr val="FFFFFF"/>
              </a:buClr>
              <a:buSzPts val="1200"/>
              <a:buNone/>
              <a:defRPr>
                <a:solidFill>
                  <a:srgbClr val="FFFFFF"/>
                </a:solidFill>
              </a:defRPr>
            </a:lvl8pPr>
            <a:lvl9pPr lvl="8" rtl="0">
              <a:lnSpc>
                <a:spcPct val="100000"/>
              </a:lnSpc>
              <a:spcBef>
                <a:spcPts val="0"/>
              </a:spcBef>
              <a:spcAft>
                <a:spcPts val="0"/>
              </a:spcAft>
              <a:buClr>
                <a:srgbClr val="FFFFFF"/>
              </a:buClr>
              <a:buSzPts val="1200"/>
              <a:buNone/>
              <a:defRPr>
                <a:solidFill>
                  <a:srgbClr val="FFFFFF"/>
                </a:solidFill>
              </a:defRPr>
            </a:lvl9pPr>
          </a:lstStyle>
          <a:p>
            <a:endParaRPr/>
          </a:p>
        </p:txBody>
      </p:sp>
    </p:spTree>
  </p:cSld>
  <p:clrMapOvr>
    <a:masterClrMapping/>
  </p:clrMapOvr>
  <p:extLst>
    <p:ext uri="{DCECCB84-F9BA-43D5-87BE-67443E8EF086}">
      <p15:sldGuideLst xmlns:p15="http://schemas.microsoft.com/office/powerpoint/2012/main">
        <p15:guide id="1" pos="2880">
          <p15:clr>
            <a:srgbClr val="FA7B17"/>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QUOTE">
  <p:cSld name="QUOTE">
    <p:bg>
      <p:bgPr>
        <a:gradFill>
          <a:gsLst>
            <a:gs pos="0">
              <a:srgbClr val="10D6B6">
                <a:alpha val="70588"/>
              </a:srgbClr>
            </a:gs>
            <a:gs pos="100000">
              <a:srgbClr val="7337D4"/>
            </a:gs>
          </a:gsLst>
          <a:lin ang="0" scaled="0"/>
        </a:gradFill>
        <a:effectLst/>
      </p:bgPr>
    </p:bg>
    <p:spTree>
      <p:nvGrpSpPr>
        <p:cNvPr id="1" name="Shape 88"/>
        <p:cNvGrpSpPr/>
        <p:nvPr/>
      </p:nvGrpSpPr>
      <p:grpSpPr>
        <a:xfrm>
          <a:off x="0" y="0"/>
          <a:ext cx="0" cy="0"/>
          <a:chOff x="0" y="0"/>
          <a:chExt cx="0" cy="0"/>
        </a:xfrm>
      </p:grpSpPr>
      <p:sp>
        <p:nvSpPr>
          <p:cNvPr id="89" name="Google Shape;89;p13"/>
          <p:cNvSpPr txBox="1">
            <a:spLocks noGrp="1"/>
          </p:cNvSpPr>
          <p:nvPr>
            <p:ph type="ctrTitle"/>
          </p:nvPr>
        </p:nvSpPr>
        <p:spPr>
          <a:xfrm>
            <a:off x="2788350" y="3170250"/>
            <a:ext cx="3567300" cy="3084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1400"/>
              <a:buNone/>
              <a:defRPr sz="1400">
                <a:solidFill>
                  <a:srgbClr val="FFFFFF"/>
                </a:solidFill>
              </a:defRPr>
            </a:lvl1pPr>
            <a:lvl2pPr lvl="1" algn="ctr" rtl="0">
              <a:spcBef>
                <a:spcPts val="0"/>
              </a:spcBef>
              <a:spcAft>
                <a:spcPts val="0"/>
              </a:spcAft>
              <a:buClr>
                <a:srgbClr val="FFFFFF"/>
              </a:buClr>
              <a:buSzPts val="4800"/>
              <a:buNone/>
              <a:defRPr sz="4800">
                <a:solidFill>
                  <a:srgbClr val="FFFFFF"/>
                </a:solidFill>
              </a:defRPr>
            </a:lvl2pPr>
            <a:lvl3pPr lvl="2" algn="ctr" rtl="0">
              <a:spcBef>
                <a:spcPts val="0"/>
              </a:spcBef>
              <a:spcAft>
                <a:spcPts val="0"/>
              </a:spcAft>
              <a:buClr>
                <a:srgbClr val="FFFFFF"/>
              </a:buClr>
              <a:buSzPts val="4800"/>
              <a:buNone/>
              <a:defRPr sz="4800">
                <a:solidFill>
                  <a:srgbClr val="FFFFFF"/>
                </a:solidFill>
              </a:defRPr>
            </a:lvl3pPr>
            <a:lvl4pPr lvl="3" algn="ctr" rtl="0">
              <a:spcBef>
                <a:spcPts val="0"/>
              </a:spcBef>
              <a:spcAft>
                <a:spcPts val="0"/>
              </a:spcAft>
              <a:buClr>
                <a:srgbClr val="FFFFFF"/>
              </a:buClr>
              <a:buSzPts val="4800"/>
              <a:buNone/>
              <a:defRPr sz="4800">
                <a:solidFill>
                  <a:srgbClr val="FFFFFF"/>
                </a:solidFill>
              </a:defRPr>
            </a:lvl4pPr>
            <a:lvl5pPr lvl="4" algn="ctr" rtl="0">
              <a:spcBef>
                <a:spcPts val="0"/>
              </a:spcBef>
              <a:spcAft>
                <a:spcPts val="0"/>
              </a:spcAft>
              <a:buClr>
                <a:srgbClr val="FFFFFF"/>
              </a:buClr>
              <a:buSzPts val="4800"/>
              <a:buNone/>
              <a:defRPr sz="4800">
                <a:solidFill>
                  <a:srgbClr val="FFFFFF"/>
                </a:solidFill>
              </a:defRPr>
            </a:lvl5pPr>
            <a:lvl6pPr lvl="5" algn="ctr" rtl="0">
              <a:spcBef>
                <a:spcPts val="0"/>
              </a:spcBef>
              <a:spcAft>
                <a:spcPts val="0"/>
              </a:spcAft>
              <a:buClr>
                <a:srgbClr val="FFFFFF"/>
              </a:buClr>
              <a:buSzPts val="4800"/>
              <a:buNone/>
              <a:defRPr sz="4800">
                <a:solidFill>
                  <a:srgbClr val="FFFFFF"/>
                </a:solidFill>
              </a:defRPr>
            </a:lvl6pPr>
            <a:lvl7pPr lvl="6" algn="ctr" rtl="0">
              <a:spcBef>
                <a:spcPts val="0"/>
              </a:spcBef>
              <a:spcAft>
                <a:spcPts val="0"/>
              </a:spcAft>
              <a:buClr>
                <a:srgbClr val="FFFFFF"/>
              </a:buClr>
              <a:buSzPts val="4800"/>
              <a:buNone/>
              <a:defRPr sz="4800">
                <a:solidFill>
                  <a:srgbClr val="FFFFFF"/>
                </a:solidFill>
              </a:defRPr>
            </a:lvl7pPr>
            <a:lvl8pPr lvl="7" algn="ctr" rtl="0">
              <a:spcBef>
                <a:spcPts val="0"/>
              </a:spcBef>
              <a:spcAft>
                <a:spcPts val="0"/>
              </a:spcAft>
              <a:buClr>
                <a:srgbClr val="FFFFFF"/>
              </a:buClr>
              <a:buSzPts val="4800"/>
              <a:buNone/>
              <a:defRPr sz="4800">
                <a:solidFill>
                  <a:srgbClr val="FFFFFF"/>
                </a:solidFill>
              </a:defRPr>
            </a:lvl8pPr>
            <a:lvl9pPr lvl="8" algn="ctr" rtl="0">
              <a:spcBef>
                <a:spcPts val="0"/>
              </a:spcBef>
              <a:spcAft>
                <a:spcPts val="0"/>
              </a:spcAft>
              <a:buClr>
                <a:srgbClr val="FFFFFF"/>
              </a:buClr>
              <a:buSzPts val="4800"/>
              <a:buNone/>
              <a:defRPr sz="4800">
                <a:solidFill>
                  <a:srgbClr val="FFFFFF"/>
                </a:solidFill>
              </a:defRPr>
            </a:lvl9pPr>
          </a:lstStyle>
          <a:p>
            <a:endParaRPr/>
          </a:p>
        </p:txBody>
      </p:sp>
      <p:sp>
        <p:nvSpPr>
          <p:cNvPr id="90" name="Google Shape;90;p13"/>
          <p:cNvSpPr txBox="1">
            <a:spLocks noGrp="1"/>
          </p:cNvSpPr>
          <p:nvPr>
            <p:ph type="subTitle" idx="1"/>
          </p:nvPr>
        </p:nvSpPr>
        <p:spPr>
          <a:xfrm flipH="1">
            <a:off x="2064750" y="1973250"/>
            <a:ext cx="5014500" cy="11970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rgbClr val="FFFFFF"/>
              </a:buClr>
              <a:buSzPts val="1800"/>
              <a:buNone/>
              <a:defRPr sz="1800">
                <a:solidFill>
                  <a:srgbClr val="FFFFFF"/>
                </a:solidFill>
              </a:defRPr>
            </a:lvl1pPr>
            <a:lvl2pPr lvl="1" algn="ctr" rtl="0">
              <a:lnSpc>
                <a:spcPct val="100000"/>
              </a:lnSpc>
              <a:spcBef>
                <a:spcPts val="0"/>
              </a:spcBef>
              <a:spcAft>
                <a:spcPts val="0"/>
              </a:spcAft>
              <a:buClr>
                <a:srgbClr val="FFFFFF"/>
              </a:buClr>
              <a:buSzPts val="1200"/>
              <a:buNone/>
              <a:defRPr>
                <a:solidFill>
                  <a:srgbClr val="FFFFFF"/>
                </a:solidFill>
              </a:defRPr>
            </a:lvl2pPr>
            <a:lvl3pPr lvl="2" algn="ctr" rtl="0">
              <a:lnSpc>
                <a:spcPct val="100000"/>
              </a:lnSpc>
              <a:spcBef>
                <a:spcPts val="0"/>
              </a:spcBef>
              <a:spcAft>
                <a:spcPts val="0"/>
              </a:spcAft>
              <a:buClr>
                <a:srgbClr val="FFFFFF"/>
              </a:buClr>
              <a:buSzPts val="1200"/>
              <a:buNone/>
              <a:defRPr>
                <a:solidFill>
                  <a:srgbClr val="FFFFFF"/>
                </a:solidFill>
              </a:defRPr>
            </a:lvl3pPr>
            <a:lvl4pPr lvl="3" algn="ctr" rtl="0">
              <a:lnSpc>
                <a:spcPct val="100000"/>
              </a:lnSpc>
              <a:spcBef>
                <a:spcPts val="0"/>
              </a:spcBef>
              <a:spcAft>
                <a:spcPts val="0"/>
              </a:spcAft>
              <a:buClr>
                <a:srgbClr val="FFFFFF"/>
              </a:buClr>
              <a:buSzPts val="1200"/>
              <a:buNone/>
              <a:defRPr>
                <a:solidFill>
                  <a:srgbClr val="FFFFFF"/>
                </a:solidFill>
              </a:defRPr>
            </a:lvl4pPr>
            <a:lvl5pPr lvl="4" algn="ctr" rtl="0">
              <a:lnSpc>
                <a:spcPct val="100000"/>
              </a:lnSpc>
              <a:spcBef>
                <a:spcPts val="0"/>
              </a:spcBef>
              <a:spcAft>
                <a:spcPts val="0"/>
              </a:spcAft>
              <a:buClr>
                <a:srgbClr val="FFFFFF"/>
              </a:buClr>
              <a:buSzPts val="1200"/>
              <a:buNone/>
              <a:defRPr>
                <a:solidFill>
                  <a:srgbClr val="FFFFFF"/>
                </a:solidFill>
              </a:defRPr>
            </a:lvl5pPr>
            <a:lvl6pPr lvl="5" algn="ctr" rtl="0">
              <a:lnSpc>
                <a:spcPct val="100000"/>
              </a:lnSpc>
              <a:spcBef>
                <a:spcPts val="0"/>
              </a:spcBef>
              <a:spcAft>
                <a:spcPts val="0"/>
              </a:spcAft>
              <a:buClr>
                <a:srgbClr val="FFFFFF"/>
              </a:buClr>
              <a:buSzPts val="1200"/>
              <a:buNone/>
              <a:defRPr>
                <a:solidFill>
                  <a:srgbClr val="FFFFFF"/>
                </a:solidFill>
              </a:defRPr>
            </a:lvl6pPr>
            <a:lvl7pPr lvl="6" algn="ctr" rtl="0">
              <a:lnSpc>
                <a:spcPct val="100000"/>
              </a:lnSpc>
              <a:spcBef>
                <a:spcPts val="0"/>
              </a:spcBef>
              <a:spcAft>
                <a:spcPts val="0"/>
              </a:spcAft>
              <a:buClr>
                <a:srgbClr val="FFFFFF"/>
              </a:buClr>
              <a:buSzPts val="1200"/>
              <a:buNone/>
              <a:defRPr>
                <a:solidFill>
                  <a:srgbClr val="FFFFFF"/>
                </a:solidFill>
              </a:defRPr>
            </a:lvl7pPr>
            <a:lvl8pPr lvl="7" algn="ctr" rtl="0">
              <a:lnSpc>
                <a:spcPct val="100000"/>
              </a:lnSpc>
              <a:spcBef>
                <a:spcPts val="0"/>
              </a:spcBef>
              <a:spcAft>
                <a:spcPts val="0"/>
              </a:spcAft>
              <a:buClr>
                <a:srgbClr val="FFFFFF"/>
              </a:buClr>
              <a:buSzPts val="1200"/>
              <a:buNone/>
              <a:defRPr>
                <a:solidFill>
                  <a:srgbClr val="FFFFFF"/>
                </a:solidFill>
              </a:defRPr>
            </a:lvl8pPr>
            <a:lvl9pPr lvl="8" algn="ctr" rtl="0">
              <a:lnSpc>
                <a:spcPct val="100000"/>
              </a:lnSpc>
              <a:spcBef>
                <a:spcPts val="0"/>
              </a:spcBef>
              <a:spcAft>
                <a:spcPts val="0"/>
              </a:spcAft>
              <a:buClr>
                <a:srgbClr val="FFFFFF"/>
              </a:buClr>
              <a:buSzPts val="1200"/>
              <a:buNone/>
              <a:defRPr>
                <a:solidFill>
                  <a:srgbClr val="FFFFFF"/>
                </a:solidFill>
              </a:defRPr>
            </a:lvl9pPr>
          </a:lstStyle>
          <a:p>
            <a:endParaRPr/>
          </a:p>
        </p:txBody>
      </p:sp>
      <p:cxnSp>
        <p:nvCxnSpPr>
          <p:cNvPr id="91" name="Google Shape;91;p13"/>
          <p:cNvCxnSpPr/>
          <p:nvPr/>
        </p:nvCxnSpPr>
        <p:spPr>
          <a:xfrm>
            <a:off x="-6925" y="981700"/>
            <a:ext cx="7016700" cy="2834400"/>
          </a:xfrm>
          <a:prstGeom prst="bentConnector3">
            <a:avLst>
              <a:gd name="adj1" fmla="val 12316"/>
            </a:avLst>
          </a:prstGeom>
          <a:noFill/>
          <a:ln w="28575" cap="flat" cmpd="sng">
            <a:solidFill>
              <a:srgbClr val="FFFFFF"/>
            </a:solidFill>
            <a:prstDash val="solid"/>
            <a:round/>
            <a:headEnd type="none" w="med" len="med"/>
            <a:tailEnd type="none" w="med" len="med"/>
          </a:ln>
        </p:spPr>
      </p:cxnSp>
      <p:cxnSp>
        <p:nvCxnSpPr>
          <p:cNvPr id="92" name="Google Shape;92;p13"/>
          <p:cNvCxnSpPr/>
          <p:nvPr/>
        </p:nvCxnSpPr>
        <p:spPr>
          <a:xfrm rot="10800000">
            <a:off x="2204950" y="1597150"/>
            <a:ext cx="6962100" cy="2585400"/>
          </a:xfrm>
          <a:prstGeom prst="bentConnector3">
            <a:avLst>
              <a:gd name="adj1" fmla="val 11419"/>
            </a:avLst>
          </a:prstGeom>
          <a:noFill/>
          <a:ln w="28575" cap="flat" cmpd="sng">
            <a:solidFill>
              <a:srgbClr val="FFFFFF"/>
            </a:solidFill>
            <a:prstDash val="solid"/>
            <a:round/>
            <a:headEnd type="none" w="med" len="med"/>
            <a:tailEnd type="none" w="med" len="med"/>
          </a:ln>
        </p:spPr>
      </p:cxnSp>
      <p:cxnSp>
        <p:nvCxnSpPr>
          <p:cNvPr id="93" name="Google Shape;93;p13"/>
          <p:cNvCxnSpPr>
            <a:endCxn id="89" idx="1"/>
          </p:cNvCxnSpPr>
          <p:nvPr/>
        </p:nvCxnSpPr>
        <p:spPr>
          <a:xfrm rot="-5400000">
            <a:off x="1162200" y="3586500"/>
            <a:ext cx="1888200" cy="1364100"/>
          </a:xfrm>
          <a:prstGeom prst="bentConnector2">
            <a:avLst/>
          </a:prstGeom>
          <a:noFill/>
          <a:ln w="28575" cap="flat" cmpd="sng">
            <a:solidFill>
              <a:srgbClr val="FFFFFF"/>
            </a:solidFill>
            <a:prstDash val="solid"/>
            <a:round/>
            <a:headEnd type="none" w="med" len="med"/>
            <a:tailEnd type="none" w="med" len="med"/>
          </a:ln>
        </p:spPr>
      </p:cxnSp>
      <p:cxnSp>
        <p:nvCxnSpPr>
          <p:cNvPr id="94" name="Google Shape;94;p13"/>
          <p:cNvCxnSpPr>
            <a:endCxn id="89" idx="3"/>
          </p:cNvCxnSpPr>
          <p:nvPr/>
        </p:nvCxnSpPr>
        <p:spPr>
          <a:xfrm rot="5400000" flipH="1">
            <a:off x="6084450" y="3595650"/>
            <a:ext cx="1881300" cy="1338900"/>
          </a:xfrm>
          <a:prstGeom prst="bentConnector2">
            <a:avLst/>
          </a:prstGeom>
          <a:noFill/>
          <a:ln w="28575" cap="flat" cmpd="sng">
            <a:solidFill>
              <a:srgbClr val="FFFFFF"/>
            </a:solidFill>
            <a:prstDash val="solid"/>
            <a:round/>
            <a:headEnd type="none" w="med" len="med"/>
            <a:tailEnd type="none" w="med" len="med"/>
          </a:ln>
        </p:spPr>
      </p:cxnSp>
    </p:spTree>
    <p:extLst>
      <p:ext uri="{BB962C8B-B14F-4D97-AF65-F5344CB8AC3E}">
        <p14:creationId xmlns:p14="http://schemas.microsoft.com/office/powerpoint/2010/main" val="1949968587"/>
      </p:ext>
    </p:extLst>
  </p:cSld>
  <p:clrMapOvr>
    <a:masterClrMapping/>
  </p:clrMapOvr>
  <p:extLst>
    <p:ext uri="{DCECCB84-F9BA-43D5-87BE-67443E8EF086}">
      <p15:sldGuideLst xmlns:p15="http://schemas.microsoft.com/office/powerpoint/2012/main">
        <p15:guide id="1" pos="2880">
          <p15:clr>
            <a:srgbClr val="FA7B17"/>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NUMBERS">
  <p:cSld name="NUMBERS">
    <p:bg>
      <p:bgPr>
        <a:gradFill>
          <a:gsLst>
            <a:gs pos="0">
              <a:srgbClr val="10D6B6">
                <a:alpha val="70588"/>
              </a:srgbClr>
            </a:gs>
            <a:gs pos="100000">
              <a:srgbClr val="7337D4"/>
            </a:gs>
          </a:gsLst>
          <a:lin ang="0" scaled="0"/>
        </a:gradFill>
        <a:effectLst/>
      </p:bgPr>
    </p:bg>
    <p:spTree>
      <p:nvGrpSpPr>
        <p:cNvPr id="1" name="Shape 107"/>
        <p:cNvGrpSpPr/>
        <p:nvPr/>
      </p:nvGrpSpPr>
      <p:grpSpPr>
        <a:xfrm>
          <a:off x="0" y="0"/>
          <a:ext cx="0" cy="0"/>
          <a:chOff x="0" y="0"/>
          <a:chExt cx="0" cy="0"/>
        </a:xfrm>
      </p:grpSpPr>
      <p:sp>
        <p:nvSpPr>
          <p:cNvPr id="108" name="Google Shape;108;p15"/>
          <p:cNvSpPr txBox="1">
            <a:spLocks noGrp="1"/>
          </p:cNvSpPr>
          <p:nvPr>
            <p:ph type="ctrTitle"/>
          </p:nvPr>
        </p:nvSpPr>
        <p:spPr>
          <a:xfrm>
            <a:off x="619900" y="134800"/>
            <a:ext cx="7904100" cy="8517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FFFFF"/>
              </a:buClr>
              <a:buSzPts val="3000"/>
              <a:buNone/>
              <a:defRPr sz="3000">
                <a:solidFill>
                  <a:srgbClr val="FFFFFF"/>
                </a:solidFill>
              </a:defRPr>
            </a:lvl1pPr>
            <a:lvl2pPr lvl="1" algn="ctr" rtl="0">
              <a:spcBef>
                <a:spcPts val="0"/>
              </a:spcBef>
              <a:spcAft>
                <a:spcPts val="0"/>
              </a:spcAft>
              <a:buClr>
                <a:srgbClr val="FFFFFF"/>
              </a:buClr>
              <a:buSzPts val="1100"/>
              <a:buNone/>
              <a:defRPr sz="1100">
                <a:solidFill>
                  <a:srgbClr val="FFFFFF"/>
                </a:solidFill>
              </a:defRPr>
            </a:lvl2pPr>
            <a:lvl3pPr lvl="2" algn="ctr" rtl="0">
              <a:spcBef>
                <a:spcPts val="0"/>
              </a:spcBef>
              <a:spcAft>
                <a:spcPts val="0"/>
              </a:spcAft>
              <a:buClr>
                <a:srgbClr val="FFFFFF"/>
              </a:buClr>
              <a:buSzPts val="1100"/>
              <a:buNone/>
              <a:defRPr sz="1100">
                <a:solidFill>
                  <a:srgbClr val="FFFFFF"/>
                </a:solidFill>
              </a:defRPr>
            </a:lvl3pPr>
            <a:lvl4pPr lvl="3" algn="ctr" rtl="0">
              <a:spcBef>
                <a:spcPts val="0"/>
              </a:spcBef>
              <a:spcAft>
                <a:spcPts val="0"/>
              </a:spcAft>
              <a:buClr>
                <a:srgbClr val="FFFFFF"/>
              </a:buClr>
              <a:buSzPts val="1100"/>
              <a:buNone/>
              <a:defRPr sz="1100">
                <a:solidFill>
                  <a:srgbClr val="FFFFFF"/>
                </a:solidFill>
              </a:defRPr>
            </a:lvl4pPr>
            <a:lvl5pPr lvl="4" algn="ctr" rtl="0">
              <a:spcBef>
                <a:spcPts val="0"/>
              </a:spcBef>
              <a:spcAft>
                <a:spcPts val="0"/>
              </a:spcAft>
              <a:buClr>
                <a:srgbClr val="FFFFFF"/>
              </a:buClr>
              <a:buSzPts val="1100"/>
              <a:buNone/>
              <a:defRPr sz="1100">
                <a:solidFill>
                  <a:srgbClr val="FFFFFF"/>
                </a:solidFill>
              </a:defRPr>
            </a:lvl5pPr>
            <a:lvl6pPr lvl="5" algn="ctr" rtl="0">
              <a:spcBef>
                <a:spcPts val="0"/>
              </a:spcBef>
              <a:spcAft>
                <a:spcPts val="0"/>
              </a:spcAft>
              <a:buClr>
                <a:srgbClr val="FFFFFF"/>
              </a:buClr>
              <a:buSzPts val="1100"/>
              <a:buNone/>
              <a:defRPr sz="1100">
                <a:solidFill>
                  <a:srgbClr val="FFFFFF"/>
                </a:solidFill>
              </a:defRPr>
            </a:lvl6pPr>
            <a:lvl7pPr lvl="6" algn="ctr" rtl="0">
              <a:spcBef>
                <a:spcPts val="0"/>
              </a:spcBef>
              <a:spcAft>
                <a:spcPts val="0"/>
              </a:spcAft>
              <a:buClr>
                <a:srgbClr val="FFFFFF"/>
              </a:buClr>
              <a:buSzPts val="1100"/>
              <a:buNone/>
              <a:defRPr sz="1100">
                <a:solidFill>
                  <a:srgbClr val="FFFFFF"/>
                </a:solidFill>
              </a:defRPr>
            </a:lvl7pPr>
            <a:lvl8pPr lvl="7" algn="ctr" rtl="0">
              <a:spcBef>
                <a:spcPts val="0"/>
              </a:spcBef>
              <a:spcAft>
                <a:spcPts val="0"/>
              </a:spcAft>
              <a:buClr>
                <a:srgbClr val="FFFFFF"/>
              </a:buClr>
              <a:buSzPts val="1100"/>
              <a:buNone/>
              <a:defRPr sz="1100">
                <a:solidFill>
                  <a:srgbClr val="FFFFFF"/>
                </a:solidFill>
              </a:defRPr>
            </a:lvl8pPr>
            <a:lvl9pPr lvl="8" algn="ctr" rtl="0">
              <a:spcBef>
                <a:spcPts val="0"/>
              </a:spcBef>
              <a:spcAft>
                <a:spcPts val="0"/>
              </a:spcAft>
              <a:buClr>
                <a:srgbClr val="FFFFFF"/>
              </a:buClr>
              <a:buSzPts val="1100"/>
              <a:buNone/>
              <a:defRPr sz="1100">
                <a:solidFill>
                  <a:srgbClr val="FFFFFF"/>
                </a:solidFill>
              </a:defRPr>
            </a:lvl9pPr>
          </a:lstStyle>
          <a:p>
            <a:endParaRPr/>
          </a:p>
        </p:txBody>
      </p:sp>
      <p:cxnSp>
        <p:nvCxnSpPr>
          <p:cNvPr id="109" name="Google Shape;109;p15"/>
          <p:cNvCxnSpPr>
            <a:stCxn id="108" idx="2"/>
          </p:cNvCxnSpPr>
          <p:nvPr/>
        </p:nvCxnSpPr>
        <p:spPr>
          <a:xfrm>
            <a:off x="4571950" y="986500"/>
            <a:ext cx="4575600" cy="0"/>
          </a:xfrm>
          <a:prstGeom prst="straightConnector1">
            <a:avLst/>
          </a:prstGeom>
          <a:noFill/>
          <a:ln w="28575" cap="flat" cmpd="sng">
            <a:solidFill>
              <a:srgbClr val="FFFFFF"/>
            </a:solidFill>
            <a:prstDash val="solid"/>
            <a:round/>
            <a:headEnd type="none" w="med" len="med"/>
            <a:tailEnd type="none" w="med" len="med"/>
          </a:ln>
        </p:spPr>
      </p:cxnSp>
      <p:sp>
        <p:nvSpPr>
          <p:cNvPr id="110" name="Google Shape;110;p15"/>
          <p:cNvSpPr/>
          <p:nvPr/>
        </p:nvSpPr>
        <p:spPr>
          <a:xfrm>
            <a:off x="815350" y="2853050"/>
            <a:ext cx="3594900" cy="1130100"/>
          </a:xfrm>
          <a:prstGeom prst="rect">
            <a:avLst/>
          </a:prstGeom>
          <a:solidFill>
            <a:srgbClr val="494ECE">
              <a:alpha val="51540"/>
            </a:srgbClr>
          </a:solidFill>
          <a:ln w="28575" cap="flat" cmpd="sng">
            <a:solidFill>
              <a:srgbClr val="7337D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s"/>
              <a:t>         </a:t>
            </a:r>
            <a:endParaRPr/>
          </a:p>
        </p:txBody>
      </p:sp>
      <p:sp>
        <p:nvSpPr>
          <p:cNvPr id="111" name="Google Shape;111;p15"/>
          <p:cNvSpPr/>
          <p:nvPr/>
        </p:nvSpPr>
        <p:spPr>
          <a:xfrm>
            <a:off x="1878200" y="1616125"/>
            <a:ext cx="5387400" cy="1384200"/>
          </a:xfrm>
          <a:prstGeom prst="rect">
            <a:avLst/>
          </a:prstGeom>
          <a:solidFill>
            <a:srgbClr val="00FFFF">
              <a:alpha val="45380"/>
            </a:srgbClr>
          </a:solidFill>
          <a:ln w="28575" cap="flat" cmpd="sng">
            <a:solidFill>
              <a:srgbClr val="00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s"/>
              <a:t>         </a:t>
            </a:r>
            <a:endParaRPr/>
          </a:p>
        </p:txBody>
      </p:sp>
      <p:sp>
        <p:nvSpPr>
          <p:cNvPr id="112" name="Google Shape;112;p15"/>
          <p:cNvSpPr/>
          <p:nvPr/>
        </p:nvSpPr>
        <p:spPr>
          <a:xfrm>
            <a:off x="4218450" y="3465375"/>
            <a:ext cx="3594900" cy="898200"/>
          </a:xfrm>
          <a:prstGeom prst="rect">
            <a:avLst/>
          </a:prstGeom>
          <a:solidFill>
            <a:srgbClr val="10D6B6">
              <a:alpha val="70590"/>
            </a:srgbClr>
          </a:solidFill>
          <a:ln w="28575" cap="flat" cmpd="sng">
            <a:solidFill>
              <a:srgbClr val="11E4C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s"/>
              <a:t>         </a:t>
            </a:r>
            <a:endParaRPr/>
          </a:p>
        </p:txBody>
      </p:sp>
      <p:sp>
        <p:nvSpPr>
          <p:cNvPr id="113" name="Google Shape;113;p15"/>
          <p:cNvSpPr txBox="1">
            <a:spLocks noGrp="1"/>
          </p:cNvSpPr>
          <p:nvPr>
            <p:ph type="title" idx="2" hasCustomPrompt="1"/>
          </p:nvPr>
        </p:nvSpPr>
        <p:spPr>
          <a:xfrm>
            <a:off x="2637350" y="1882375"/>
            <a:ext cx="3869400" cy="8517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FFFFFF"/>
              </a:buClr>
              <a:buSzPts val="7200"/>
              <a:buNone/>
              <a:defRPr sz="7200">
                <a:solidFill>
                  <a:srgbClr val="FFFFFF"/>
                </a:solidFill>
              </a:defRPr>
            </a:lvl1pPr>
            <a:lvl2pPr lvl="1" algn="ctr" rtl="0">
              <a:spcBef>
                <a:spcPts val="0"/>
              </a:spcBef>
              <a:spcAft>
                <a:spcPts val="0"/>
              </a:spcAft>
              <a:buClr>
                <a:srgbClr val="FFFFFF"/>
              </a:buClr>
              <a:buSzPts val="7200"/>
              <a:buFont typeface="Fira Sans Extra Condensed Medium"/>
              <a:buNone/>
              <a:defRPr sz="7200">
                <a:solidFill>
                  <a:srgbClr val="FFFFFF"/>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rgbClr val="FFFFFF"/>
              </a:buClr>
              <a:buSzPts val="7200"/>
              <a:buFont typeface="Fira Sans Extra Condensed Medium"/>
              <a:buNone/>
              <a:defRPr sz="7200">
                <a:solidFill>
                  <a:srgbClr val="FFFFFF"/>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rgbClr val="FFFFFF"/>
              </a:buClr>
              <a:buSzPts val="7200"/>
              <a:buFont typeface="Fira Sans Extra Condensed Medium"/>
              <a:buNone/>
              <a:defRPr sz="7200">
                <a:solidFill>
                  <a:srgbClr val="FFFFFF"/>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rgbClr val="FFFFFF"/>
              </a:buClr>
              <a:buSzPts val="7200"/>
              <a:buFont typeface="Fira Sans Extra Condensed Medium"/>
              <a:buNone/>
              <a:defRPr sz="7200">
                <a:solidFill>
                  <a:srgbClr val="FFFFFF"/>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rgbClr val="FFFFFF"/>
              </a:buClr>
              <a:buSzPts val="7200"/>
              <a:buFont typeface="Fira Sans Extra Condensed Medium"/>
              <a:buNone/>
              <a:defRPr sz="7200">
                <a:solidFill>
                  <a:srgbClr val="FFFFFF"/>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rgbClr val="FFFFFF"/>
              </a:buClr>
              <a:buSzPts val="7200"/>
              <a:buFont typeface="Fira Sans Extra Condensed Medium"/>
              <a:buNone/>
              <a:defRPr sz="7200">
                <a:solidFill>
                  <a:srgbClr val="FFFFFF"/>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rgbClr val="FFFFFF"/>
              </a:buClr>
              <a:buSzPts val="7200"/>
              <a:buFont typeface="Fira Sans Extra Condensed Medium"/>
              <a:buNone/>
              <a:defRPr sz="7200">
                <a:solidFill>
                  <a:srgbClr val="FFFFFF"/>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rgbClr val="FFFFFF"/>
              </a:buClr>
              <a:buSzPts val="7200"/>
              <a:buFont typeface="Fira Sans Extra Condensed Medium"/>
              <a:buNone/>
              <a:defRPr sz="7200">
                <a:solidFill>
                  <a:srgbClr val="FFFFFF"/>
                </a:solidFill>
                <a:latin typeface="Fira Sans Extra Condensed Medium"/>
                <a:ea typeface="Fira Sans Extra Condensed Medium"/>
                <a:cs typeface="Fira Sans Extra Condensed Medium"/>
                <a:sym typeface="Fira Sans Extra Condensed Medium"/>
              </a:defRPr>
            </a:lvl9pPr>
          </a:lstStyle>
          <a:p>
            <a:r>
              <a:t>xx%</a:t>
            </a:r>
          </a:p>
        </p:txBody>
      </p:sp>
      <p:sp>
        <p:nvSpPr>
          <p:cNvPr id="114" name="Google Shape;114;p15"/>
          <p:cNvSpPr txBox="1">
            <a:spLocks noGrp="1"/>
          </p:cNvSpPr>
          <p:nvPr>
            <p:ph type="title" idx="3" hasCustomPrompt="1"/>
          </p:nvPr>
        </p:nvSpPr>
        <p:spPr>
          <a:xfrm>
            <a:off x="967476" y="3129125"/>
            <a:ext cx="3290700" cy="5778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FFFFFF"/>
              </a:buClr>
              <a:buSzPts val="4800"/>
              <a:buNone/>
              <a:defRPr sz="4800">
                <a:solidFill>
                  <a:srgbClr val="FFFFFF"/>
                </a:solidFill>
              </a:defRPr>
            </a:lvl1pPr>
            <a:lvl2pPr lvl="1" algn="ct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9pPr>
          </a:lstStyle>
          <a:p>
            <a:r>
              <a:t>xx%</a:t>
            </a:r>
          </a:p>
        </p:txBody>
      </p:sp>
      <p:sp>
        <p:nvSpPr>
          <p:cNvPr id="115" name="Google Shape;115;p15"/>
          <p:cNvSpPr txBox="1">
            <a:spLocks noGrp="1"/>
          </p:cNvSpPr>
          <p:nvPr>
            <p:ph type="title" idx="4" hasCustomPrompt="1"/>
          </p:nvPr>
        </p:nvSpPr>
        <p:spPr>
          <a:xfrm>
            <a:off x="4414951" y="3629950"/>
            <a:ext cx="3201900" cy="5778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FFFFFF"/>
              </a:buClr>
              <a:buSzPts val="3600"/>
              <a:buNone/>
              <a:defRPr sz="3600">
                <a:solidFill>
                  <a:srgbClr val="FFFFFF"/>
                </a:solidFill>
              </a:defRPr>
            </a:lvl1pPr>
            <a:lvl2pPr lvl="1" algn="ct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9pPr>
          </a:lstStyle>
          <a:p>
            <a:r>
              <a:t>xx%</a:t>
            </a:r>
          </a:p>
        </p:txBody>
      </p:sp>
    </p:spTree>
    <p:extLst>
      <p:ext uri="{BB962C8B-B14F-4D97-AF65-F5344CB8AC3E}">
        <p14:creationId xmlns:p14="http://schemas.microsoft.com/office/powerpoint/2010/main" val="652802132"/>
      </p:ext>
    </p:extLst>
  </p:cSld>
  <p:clrMapOvr>
    <a:masterClrMapping/>
  </p:clrMapOvr>
  <p:extLst>
    <p:ext uri="{DCECCB84-F9BA-43D5-87BE-67443E8EF086}">
      <p15:sldGuideLst xmlns:p15="http://schemas.microsoft.com/office/powerpoint/2012/main">
        <p15:guide id="1" pos="2880">
          <p15:clr>
            <a:srgbClr val="FA7B17"/>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HEADLINE 6">
  <p:cSld name="HEADLINE 6">
    <p:bg>
      <p:bgPr>
        <a:gradFill>
          <a:gsLst>
            <a:gs pos="0">
              <a:srgbClr val="10D6B6">
                <a:alpha val="70588"/>
              </a:srgbClr>
            </a:gs>
            <a:gs pos="100000">
              <a:srgbClr val="7337D4"/>
            </a:gs>
          </a:gsLst>
          <a:lin ang="0" scaled="0"/>
        </a:gradFill>
        <a:effectLst/>
      </p:bgPr>
    </p:bg>
    <p:spTree>
      <p:nvGrpSpPr>
        <p:cNvPr id="1" name="Shape 64"/>
        <p:cNvGrpSpPr/>
        <p:nvPr/>
      </p:nvGrpSpPr>
      <p:grpSpPr>
        <a:xfrm>
          <a:off x="0" y="0"/>
          <a:ext cx="0" cy="0"/>
          <a:chOff x="0" y="0"/>
          <a:chExt cx="0" cy="0"/>
        </a:xfrm>
      </p:grpSpPr>
      <p:sp>
        <p:nvSpPr>
          <p:cNvPr id="65" name="Google Shape;65;p8"/>
          <p:cNvSpPr txBox="1">
            <a:spLocks noGrp="1"/>
          </p:cNvSpPr>
          <p:nvPr>
            <p:ph type="title" hasCustomPrompt="1"/>
          </p:nvPr>
        </p:nvSpPr>
        <p:spPr>
          <a:xfrm>
            <a:off x="303938" y="1858700"/>
            <a:ext cx="1444800" cy="1619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Clr>
                <a:srgbClr val="FFFFFF"/>
              </a:buClr>
              <a:buSzPts val="4800"/>
              <a:buNone/>
              <a:defRPr sz="4800">
                <a:solidFill>
                  <a:srgbClr val="FFFFFF"/>
                </a:solidFill>
              </a:defRPr>
            </a:lvl1pPr>
            <a:lvl2pPr lvl="1" algn="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FFFFFF"/>
              </a:buClr>
              <a:buSzPts val="4800"/>
              <a:buFont typeface="Fira Sans Extra Condensed Medium"/>
              <a:buNone/>
              <a:defRPr sz="4800">
                <a:solidFill>
                  <a:srgbClr val="FFFFFF"/>
                </a:solidFill>
                <a:latin typeface="Fira Sans Extra Condensed Medium"/>
                <a:ea typeface="Fira Sans Extra Condensed Medium"/>
                <a:cs typeface="Fira Sans Extra Condensed Medium"/>
                <a:sym typeface="Fira Sans Extra Condensed Medium"/>
              </a:defRPr>
            </a:lvl9pPr>
          </a:lstStyle>
          <a:p>
            <a:r>
              <a:t>xx%</a:t>
            </a:r>
          </a:p>
        </p:txBody>
      </p:sp>
      <p:sp>
        <p:nvSpPr>
          <p:cNvPr id="66" name="Google Shape;66;p8"/>
          <p:cNvSpPr txBox="1">
            <a:spLocks noGrp="1"/>
          </p:cNvSpPr>
          <p:nvPr>
            <p:ph type="ctrTitle" idx="2"/>
          </p:nvPr>
        </p:nvSpPr>
        <p:spPr>
          <a:xfrm>
            <a:off x="2102537" y="2540048"/>
            <a:ext cx="3294300" cy="5778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FFFFFF"/>
              </a:buClr>
              <a:buSzPts val="4800"/>
              <a:buNone/>
              <a:defRPr sz="4800">
                <a:solidFill>
                  <a:srgbClr val="FFFFFF"/>
                </a:solidFill>
              </a:defRPr>
            </a:lvl1pPr>
            <a:lvl2pPr lvl="1" rtl="0">
              <a:spcBef>
                <a:spcPts val="0"/>
              </a:spcBef>
              <a:spcAft>
                <a:spcPts val="0"/>
              </a:spcAft>
              <a:buClr>
                <a:srgbClr val="FFFFFF"/>
              </a:buClr>
              <a:buSzPts val="1600"/>
              <a:buNone/>
              <a:defRPr sz="1600">
                <a:solidFill>
                  <a:srgbClr val="FFFFFF"/>
                </a:solidFill>
              </a:defRPr>
            </a:lvl2pPr>
            <a:lvl3pPr lvl="2" rtl="0">
              <a:spcBef>
                <a:spcPts val="0"/>
              </a:spcBef>
              <a:spcAft>
                <a:spcPts val="0"/>
              </a:spcAft>
              <a:buClr>
                <a:srgbClr val="FFFFFF"/>
              </a:buClr>
              <a:buSzPts val="1600"/>
              <a:buNone/>
              <a:defRPr sz="1600">
                <a:solidFill>
                  <a:srgbClr val="FFFFFF"/>
                </a:solidFill>
              </a:defRPr>
            </a:lvl3pPr>
            <a:lvl4pPr lvl="3" rtl="0">
              <a:spcBef>
                <a:spcPts val="0"/>
              </a:spcBef>
              <a:spcAft>
                <a:spcPts val="0"/>
              </a:spcAft>
              <a:buClr>
                <a:srgbClr val="FFFFFF"/>
              </a:buClr>
              <a:buSzPts val="1600"/>
              <a:buNone/>
              <a:defRPr sz="1600">
                <a:solidFill>
                  <a:srgbClr val="FFFFFF"/>
                </a:solidFill>
              </a:defRPr>
            </a:lvl4pPr>
            <a:lvl5pPr lvl="4" rtl="0">
              <a:spcBef>
                <a:spcPts val="0"/>
              </a:spcBef>
              <a:spcAft>
                <a:spcPts val="0"/>
              </a:spcAft>
              <a:buClr>
                <a:srgbClr val="FFFFFF"/>
              </a:buClr>
              <a:buSzPts val="1600"/>
              <a:buNone/>
              <a:defRPr sz="1600">
                <a:solidFill>
                  <a:srgbClr val="FFFFFF"/>
                </a:solidFill>
              </a:defRPr>
            </a:lvl5pPr>
            <a:lvl6pPr lvl="5" rtl="0">
              <a:spcBef>
                <a:spcPts val="0"/>
              </a:spcBef>
              <a:spcAft>
                <a:spcPts val="0"/>
              </a:spcAft>
              <a:buClr>
                <a:srgbClr val="FFFFFF"/>
              </a:buClr>
              <a:buSzPts val="1600"/>
              <a:buNone/>
              <a:defRPr sz="1600">
                <a:solidFill>
                  <a:srgbClr val="FFFFFF"/>
                </a:solidFill>
              </a:defRPr>
            </a:lvl6pPr>
            <a:lvl7pPr lvl="6" rtl="0">
              <a:spcBef>
                <a:spcPts val="0"/>
              </a:spcBef>
              <a:spcAft>
                <a:spcPts val="0"/>
              </a:spcAft>
              <a:buClr>
                <a:srgbClr val="FFFFFF"/>
              </a:buClr>
              <a:buSzPts val="1600"/>
              <a:buNone/>
              <a:defRPr sz="1600">
                <a:solidFill>
                  <a:srgbClr val="FFFFFF"/>
                </a:solidFill>
              </a:defRPr>
            </a:lvl7pPr>
            <a:lvl8pPr lvl="7" rtl="0">
              <a:spcBef>
                <a:spcPts val="0"/>
              </a:spcBef>
              <a:spcAft>
                <a:spcPts val="0"/>
              </a:spcAft>
              <a:buClr>
                <a:srgbClr val="FFFFFF"/>
              </a:buClr>
              <a:buSzPts val="1600"/>
              <a:buNone/>
              <a:defRPr sz="1600">
                <a:solidFill>
                  <a:srgbClr val="FFFFFF"/>
                </a:solidFill>
              </a:defRPr>
            </a:lvl8pPr>
            <a:lvl9pPr lvl="8" rtl="0">
              <a:spcBef>
                <a:spcPts val="0"/>
              </a:spcBef>
              <a:spcAft>
                <a:spcPts val="0"/>
              </a:spcAft>
              <a:buClr>
                <a:srgbClr val="FFFFFF"/>
              </a:buClr>
              <a:buSzPts val="1600"/>
              <a:buNone/>
              <a:defRPr sz="1600">
                <a:solidFill>
                  <a:srgbClr val="FFFFFF"/>
                </a:solidFill>
              </a:defRPr>
            </a:lvl9pPr>
          </a:lstStyle>
          <a:p>
            <a:endParaRPr/>
          </a:p>
        </p:txBody>
      </p:sp>
      <p:sp>
        <p:nvSpPr>
          <p:cNvPr id="67" name="Google Shape;67;p8"/>
          <p:cNvSpPr txBox="1">
            <a:spLocks noGrp="1"/>
          </p:cNvSpPr>
          <p:nvPr>
            <p:ph type="subTitle" idx="1"/>
          </p:nvPr>
        </p:nvSpPr>
        <p:spPr>
          <a:xfrm>
            <a:off x="2109125" y="2952184"/>
            <a:ext cx="1906500" cy="732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FFFFFF"/>
              </a:buClr>
              <a:buSzPts val="1200"/>
              <a:buNone/>
              <a:defRPr>
                <a:solidFill>
                  <a:srgbClr val="FFFFFF"/>
                </a:solidFill>
              </a:defRPr>
            </a:lvl1pPr>
            <a:lvl2pPr lvl="1" rtl="0">
              <a:lnSpc>
                <a:spcPct val="100000"/>
              </a:lnSpc>
              <a:spcBef>
                <a:spcPts val="0"/>
              </a:spcBef>
              <a:spcAft>
                <a:spcPts val="0"/>
              </a:spcAft>
              <a:buClr>
                <a:srgbClr val="FFFFFF"/>
              </a:buClr>
              <a:buSzPts val="1200"/>
              <a:buNone/>
              <a:defRPr>
                <a:solidFill>
                  <a:srgbClr val="FFFFFF"/>
                </a:solidFill>
              </a:defRPr>
            </a:lvl2pPr>
            <a:lvl3pPr lvl="2" rtl="0">
              <a:lnSpc>
                <a:spcPct val="100000"/>
              </a:lnSpc>
              <a:spcBef>
                <a:spcPts val="0"/>
              </a:spcBef>
              <a:spcAft>
                <a:spcPts val="0"/>
              </a:spcAft>
              <a:buClr>
                <a:srgbClr val="FFFFFF"/>
              </a:buClr>
              <a:buSzPts val="1200"/>
              <a:buNone/>
              <a:defRPr>
                <a:solidFill>
                  <a:srgbClr val="FFFFFF"/>
                </a:solidFill>
              </a:defRPr>
            </a:lvl3pPr>
            <a:lvl4pPr lvl="3" rtl="0">
              <a:lnSpc>
                <a:spcPct val="100000"/>
              </a:lnSpc>
              <a:spcBef>
                <a:spcPts val="0"/>
              </a:spcBef>
              <a:spcAft>
                <a:spcPts val="0"/>
              </a:spcAft>
              <a:buClr>
                <a:srgbClr val="FFFFFF"/>
              </a:buClr>
              <a:buSzPts val="1200"/>
              <a:buNone/>
              <a:defRPr>
                <a:solidFill>
                  <a:srgbClr val="FFFFFF"/>
                </a:solidFill>
              </a:defRPr>
            </a:lvl4pPr>
            <a:lvl5pPr lvl="4" rtl="0">
              <a:lnSpc>
                <a:spcPct val="100000"/>
              </a:lnSpc>
              <a:spcBef>
                <a:spcPts val="0"/>
              </a:spcBef>
              <a:spcAft>
                <a:spcPts val="0"/>
              </a:spcAft>
              <a:buClr>
                <a:srgbClr val="FFFFFF"/>
              </a:buClr>
              <a:buSzPts val="1200"/>
              <a:buNone/>
              <a:defRPr>
                <a:solidFill>
                  <a:srgbClr val="FFFFFF"/>
                </a:solidFill>
              </a:defRPr>
            </a:lvl5pPr>
            <a:lvl6pPr lvl="5" rtl="0">
              <a:lnSpc>
                <a:spcPct val="100000"/>
              </a:lnSpc>
              <a:spcBef>
                <a:spcPts val="0"/>
              </a:spcBef>
              <a:spcAft>
                <a:spcPts val="0"/>
              </a:spcAft>
              <a:buClr>
                <a:srgbClr val="FFFFFF"/>
              </a:buClr>
              <a:buSzPts val="1200"/>
              <a:buNone/>
              <a:defRPr>
                <a:solidFill>
                  <a:srgbClr val="FFFFFF"/>
                </a:solidFill>
              </a:defRPr>
            </a:lvl6pPr>
            <a:lvl7pPr lvl="6" rtl="0">
              <a:lnSpc>
                <a:spcPct val="100000"/>
              </a:lnSpc>
              <a:spcBef>
                <a:spcPts val="0"/>
              </a:spcBef>
              <a:spcAft>
                <a:spcPts val="0"/>
              </a:spcAft>
              <a:buClr>
                <a:srgbClr val="FFFFFF"/>
              </a:buClr>
              <a:buSzPts val="1200"/>
              <a:buNone/>
              <a:defRPr>
                <a:solidFill>
                  <a:srgbClr val="FFFFFF"/>
                </a:solidFill>
              </a:defRPr>
            </a:lvl7pPr>
            <a:lvl8pPr lvl="7" rtl="0">
              <a:lnSpc>
                <a:spcPct val="100000"/>
              </a:lnSpc>
              <a:spcBef>
                <a:spcPts val="0"/>
              </a:spcBef>
              <a:spcAft>
                <a:spcPts val="0"/>
              </a:spcAft>
              <a:buClr>
                <a:srgbClr val="FFFFFF"/>
              </a:buClr>
              <a:buSzPts val="1200"/>
              <a:buNone/>
              <a:defRPr>
                <a:solidFill>
                  <a:srgbClr val="FFFFFF"/>
                </a:solidFill>
              </a:defRPr>
            </a:lvl8pPr>
            <a:lvl9pPr lvl="8" rtl="0">
              <a:lnSpc>
                <a:spcPct val="100000"/>
              </a:lnSpc>
              <a:spcBef>
                <a:spcPts val="0"/>
              </a:spcBef>
              <a:spcAft>
                <a:spcPts val="0"/>
              </a:spcAft>
              <a:buClr>
                <a:srgbClr val="FFFFFF"/>
              </a:buClr>
              <a:buSzPts val="1200"/>
              <a:buNone/>
              <a:defRPr>
                <a:solidFill>
                  <a:srgbClr val="FFFFFF"/>
                </a:solidFill>
              </a:defRPr>
            </a:lvl9pPr>
          </a:lstStyle>
          <a:p>
            <a:endParaRPr/>
          </a:p>
        </p:txBody>
      </p:sp>
      <p:cxnSp>
        <p:nvCxnSpPr>
          <p:cNvPr id="68" name="Google Shape;68;p8"/>
          <p:cNvCxnSpPr/>
          <p:nvPr/>
        </p:nvCxnSpPr>
        <p:spPr>
          <a:xfrm>
            <a:off x="1901150" y="-7600"/>
            <a:ext cx="0" cy="5158800"/>
          </a:xfrm>
          <a:prstGeom prst="straightConnector1">
            <a:avLst/>
          </a:prstGeom>
          <a:noFill/>
          <a:ln w="28575" cap="flat" cmpd="sng">
            <a:solidFill>
              <a:srgbClr val="FFFFFF"/>
            </a:solidFill>
            <a:prstDash val="solid"/>
            <a:round/>
            <a:headEnd type="none" w="med" len="med"/>
            <a:tailEnd type="none" w="med" len="med"/>
          </a:ln>
        </p:spPr>
      </p:cxnSp>
    </p:spTree>
    <p:extLst>
      <p:ext uri="{BB962C8B-B14F-4D97-AF65-F5344CB8AC3E}">
        <p14:creationId xmlns:p14="http://schemas.microsoft.com/office/powerpoint/2010/main" val="1128923232"/>
      </p:ext>
    </p:extLst>
  </p:cSld>
  <p:clrMapOvr>
    <a:masterClrMapping/>
  </p:clrMapOvr>
  <p:extLst>
    <p:ext uri="{DCECCB84-F9BA-43D5-87BE-67443E8EF086}">
      <p15:sldGuideLst xmlns:p15="http://schemas.microsoft.com/office/powerpoint/2012/main">
        <p15:guide id="1" orient="horz" pos="1811">
          <p15:clr>
            <a:srgbClr val="FA7B17"/>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slide" type="blank">
  <p:cSld name="BLANK">
    <p:spTree>
      <p:nvGrpSpPr>
        <p:cNvPr id="1" name="Shape 120"/>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rgbClr val="434343"/>
              </a:buClr>
              <a:buSzPts val="2800"/>
              <a:buFont typeface="Saira ExtraCondensed SemiBold"/>
              <a:buNone/>
              <a:defRPr sz="2800">
                <a:solidFill>
                  <a:srgbClr val="434343"/>
                </a:solidFill>
                <a:latin typeface="Saira ExtraCondensed SemiBold"/>
                <a:ea typeface="Saira ExtraCondensed SemiBold"/>
                <a:cs typeface="Saira ExtraCondensed SemiBold"/>
                <a:sym typeface="Saira ExtraCondensed SemiBold"/>
              </a:defRPr>
            </a:lvl1pPr>
            <a:lvl2pPr lvl="1">
              <a:spcBef>
                <a:spcPts val="0"/>
              </a:spcBef>
              <a:spcAft>
                <a:spcPts val="0"/>
              </a:spcAft>
              <a:buClr>
                <a:srgbClr val="666666"/>
              </a:buClr>
              <a:buSzPts val="2800"/>
              <a:buFont typeface="Squada One"/>
              <a:buNone/>
              <a:defRPr sz="2800">
                <a:solidFill>
                  <a:srgbClr val="666666"/>
                </a:solidFill>
                <a:latin typeface="Squada One"/>
                <a:ea typeface="Squada One"/>
                <a:cs typeface="Squada One"/>
                <a:sym typeface="Squada One"/>
              </a:defRPr>
            </a:lvl2pPr>
            <a:lvl3pPr lvl="2">
              <a:spcBef>
                <a:spcPts val="0"/>
              </a:spcBef>
              <a:spcAft>
                <a:spcPts val="0"/>
              </a:spcAft>
              <a:buClr>
                <a:srgbClr val="666666"/>
              </a:buClr>
              <a:buSzPts val="2800"/>
              <a:buFont typeface="Squada One"/>
              <a:buNone/>
              <a:defRPr sz="2800">
                <a:solidFill>
                  <a:srgbClr val="666666"/>
                </a:solidFill>
                <a:latin typeface="Squada One"/>
                <a:ea typeface="Squada One"/>
                <a:cs typeface="Squada One"/>
                <a:sym typeface="Squada One"/>
              </a:defRPr>
            </a:lvl3pPr>
            <a:lvl4pPr lvl="3">
              <a:spcBef>
                <a:spcPts val="0"/>
              </a:spcBef>
              <a:spcAft>
                <a:spcPts val="0"/>
              </a:spcAft>
              <a:buClr>
                <a:srgbClr val="666666"/>
              </a:buClr>
              <a:buSzPts val="2800"/>
              <a:buFont typeface="Squada One"/>
              <a:buNone/>
              <a:defRPr sz="2800">
                <a:solidFill>
                  <a:srgbClr val="666666"/>
                </a:solidFill>
                <a:latin typeface="Squada One"/>
                <a:ea typeface="Squada One"/>
                <a:cs typeface="Squada One"/>
                <a:sym typeface="Squada One"/>
              </a:defRPr>
            </a:lvl4pPr>
            <a:lvl5pPr lvl="4">
              <a:spcBef>
                <a:spcPts val="0"/>
              </a:spcBef>
              <a:spcAft>
                <a:spcPts val="0"/>
              </a:spcAft>
              <a:buClr>
                <a:srgbClr val="666666"/>
              </a:buClr>
              <a:buSzPts val="2800"/>
              <a:buFont typeface="Squada One"/>
              <a:buNone/>
              <a:defRPr sz="2800">
                <a:solidFill>
                  <a:srgbClr val="666666"/>
                </a:solidFill>
                <a:latin typeface="Squada One"/>
                <a:ea typeface="Squada One"/>
                <a:cs typeface="Squada One"/>
                <a:sym typeface="Squada One"/>
              </a:defRPr>
            </a:lvl5pPr>
            <a:lvl6pPr lvl="5">
              <a:spcBef>
                <a:spcPts val="0"/>
              </a:spcBef>
              <a:spcAft>
                <a:spcPts val="0"/>
              </a:spcAft>
              <a:buClr>
                <a:srgbClr val="666666"/>
              </a:buClr>
              <a:buSzPts val="2800"/>
              <a:buFont typeface="Squada One"/>
              <a:buNone/>
              <a:defRPr sz="2800">
                <a:solidFill>
                  <a:srgbClr val="666666"/>
                </a:solidFill>
                <a:latin typeface="Squada One"/>
                <a:ea typeface="Squada One"/>
                <a:cs typeface="Squada One"/>
                <a:sym typeface="Squada One"/>
              </a:defRPr>
            </a:lvl6pPr>
            <a:lvl7pPr lvl="6">
              <a:spcBef>
                <a:spcPts val="0"/>
              </a:spcBef>
              <a:spcAft>
                <a:spcPts val="0"/>
              </a:spcAft>
              <a:buClr>
                <a:srgbClr val="666666"/>
              </a:buClr>
              <a:buSzPts val="2800"/>
              <a:buFont typeface="Squada One"/>
              <a:buNone/>
              <a:defRPr sz="2800">
                <a:solidFill>
                  <a:srgbClr val="666666"/>
                </a:solidFill>
                <a:latin typeface="Squada One"/>
                <a:ea typeface="Squada One"/>
                <a:cs typeface="Squada One"/>
                <a:sym typeface="Squada One"/>
              </a:defRPr>
            </a:lvl7pPr>
            <a:lvl8pPr lvl="7">
              <a:spcBef>
                <a:spcPts val="0"/>
              </a:spcBef>
              <a:spcAft>
                <a:spcPts val="0"/>
              </a:spcAft>
              <a:buClr>
                <a:srgbClr val="666666"/>
              </a:buClr>
              <a:buSzPts val="2800"/>
              <a:buFont typeface="Squada One"/>
              <a:buNone/>
              <a:defRPr sz="2800">
                <a:solidFill>
                  <a:srgbClr val="666666"/>
                </a:solidFill>
                <a:latin typeface="Squada One"/>
                <a:ea typeface="Squada One"/>
                <a:cs typeface="Squada One"/>
                <a:sym typeface="Squada One"/>
              </a:defRPr>
            </a:lvl8pPr>
            <a:lvl9pPr lvl="8">
              <a:spcBef>
                <a:spcPts val="0"/>
              </a:spcBef>
              <a:spcAft>
                <a:spcPts val="0"/>
              </a:spcAft>
              <a:buClr>
                <a:srgbClr val="666666"/>
              </a:buClr>
              <a:buSzPts val="2800"/>
              <a:buFont typeface="Squada One"/>
              <a:buNone/>
              <a:defRPr sz="2800">
                <a:solidFill>
                  <a:srgbClr val="666666"/>
                </a:solidFill>
                <a:latin typeface="Squada One"/>
                <a:ea typeface="Squada One"/>
                <a:cs typeface="Squada One"/>
                <a:sym typeface="Squada One"/>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04800" rtl="0">
              <a:lnSpc>
                <a:spcPct val="115000"/>
              </a:lnSpc>
              <a:spcBef>
                <a:spcPts val="0"/>
              </a:spcBef>
              <a:spcAft>
                <a:spcPts val="0"/>
              </a:spcAft>
              <a:buClr>
                <a:srgbClr val="666666"/>
              </a:buClr>
              <a:buSzPts val="1200"/>
              <a:buFont typeface="Barlow Semi Condensed"/>
              <a:buChar char="●"/>
              <a:defRPr sz="1200">
                <a:solidFill>
                  <a:srgbClr val="666666"/>
                </a:solidFill>
                <a:latin typeface="Barlow Semi Condensed"/>
                <a:ea typeface="Barlow Semi Condensed"/>
                <a:cs typeface="Barlow Semi Condensed"/>
                <a:sym typeface="Barlow Semi Condensed"/>
              </a:defRPr>
            </a:lvl1pPr>
            <a:lvl2pPr marL="914400" lvl="1" indent="-304800" rtl="0">
              <a:lnSpc>
                <a:spcPct val="115000"/>
              </a:lnSpc>
              <a:spcBef>
                <a:spcPts val="1600"/>
              </a:spcBef>
              <a:spcAft>
                <a:spcPts val="0"/>
              </a:spcAft>
              <a:buClr>
                <a:srgbClr val="666666"/>
              </a:buClr>
              <a:buSzPts val="1200"/>
              <a:buFont typeface="Barlow Semi Condensed"/>
              <a:buChar char="○"/>
              <a:defRPr sz="1200">
                <a:solidFill>
                  <a:srgbClr val="666666"/>
                </a:solidFill>
                <a:latin typeface="Barlow Semi Condensed"/>
                <a:ea typeface="Barlow Semi Condensed"/>
                <a:cs typeface="Barlow Semi Condensed"/>
                <a:sym typeface="Barlow Semi Condensed"/>
              </a:defRPr>
            </a:lvl2pPr>
            <a:lvl3pPr marL="1371600" lvl="2" indent="-304800" rtl="0">
              <a:lnSpc>
                <a:spcPct val="115000"/>
              </a:lnSpc>
              <a:spcBef>
                <a:spcPts val="1600"/>
              </a:spcBef>
              <a:spcAft>
                <a:spcPts val="0"/>
              </a:spcAft>
              <a:buClr>
                <a:srgbClr val="666666"/>
              </a:buClr>
              <a:buSzPts val="1200"/>
              <a:buFont typeface="Barlow Semi Condensed"/>
              <a:buChar char="■"/>
              <a:defRPr sz="1200">
                <a:solidFill>
                  <a:srgbClr val="666666"/>
                </a:solidFill>
                <a:latin typeface="Barlow Semi Condensed"/>
                <a:ea typeface="Barlow Semi Condensed"/>
                <a:cs typeface="Barlow Semi Condensed"/>
                <a:sym typeface="Barlow Semi Condensed"/>
              </a:defRPr>
            </a:lvl3pPr>
            <a:lvl4pPr marL="1828800" lvl="3" indent="-304800" rtl="0">
              <a:lnSpc>
                <a:spcPct val="115000"/>
              </a:lnSpc>
              <a:spcBef>
                <a:spcPts val="1600"/>
              </a:spcBef>
              <a:spcAft>
                <a:spcPts val="0"/>
              </a:spcAft>
              <a:buClr>
                <a:srgbClr val="666666"/>
              </a:buClr>
              <a:buSzPts val="1200"/>
              <a:buFont typeface="Barlow Semi Condensed"/>
              <a:buChar char="●"/>
              <a:defRPr sz="1200">
                <a:solidFill>
                  <a:srgbClr val="666666"/>
                </a:solidFill>
                <a:latin typeface="Barlow Semi Condensed"/>
                <a:ea typeface="Barlow Semi Condensed"/>
                <a:cs typeface="Barlow Semi Condensed"/>
                <a:sym typeface="Barlow Semi Condensed"/>
              </a:defRPr>
            </a:lvl4pPr>
            <a:lvl5pPr marL="2286000" lvl="4" indent="-304800" rtl="0">
              <a:lnSpc>
                <a:spcPct val="115000"/>
              </a:lnSpc>
              <a:spcBef>
                <a:spcPts val="1600"/>
              </a:spcBef>
              <a:spcAft>
                <a:spcPts val="0"/>
              </a:spcAft>
              <a:buClr>
                <a:srgbClr val="666666"/>
              </a:buClr>
              <a:buSzPts val="1200"/>
              <a:buFont typeface="Barlow Semi Condensed"/>
              <a:buChar char="○"/>
              <a:defRPr sz="1200">
                <a:solidFill>
                  <a:srgbClr val="666666"/>
                </a:solidFill>
                <a:latin typeface="Barlow Semi Condensed"/>
                <a:ea typeface="Barlow Semi Condensed"/>
                <a:cs typeface="Barlow Semi Condensed"/>
                <a:sym typeface="Barlow Semi Condensed"/>
              </a:defRPr>
            </a:lvl5pPr>
            <a:lvl6pPr marL="2743200" lvl="5" indent="-304800" rtl="0">
              <a:lnSpc>
                <a:spcPct val="115000"/>
              </a:lnSpc>
              <a:spcBef>
                <a:spcPts val="1600"/>
              </a:spcBef>
              <a:spcAft>
                <a:spcPts val="0"/>
              </a:spcAft>
              <a:buClr>
                <a:srgbClr val="666666"/>
              </a:buClr>
              <a:buSzPts val="1200"/>
              <a:buFont typeface="Barlow Semi Condensed"/>
              <a:buChar char="■"/>
              <a:defRPr sz="1200">
                <a:solidFill>
                  <a:srgbClr val="666666"/>
                </a:solidFill>
                <a:latin typeface="Barlow Semi Condensed"/>
                <a:ea typeface="Barlow Semi Condensed"/>
                <a:cs typeface="Barlow Semi Condensed"/>
                <a:sym typeface="Barlow Semi Condensed"/>
              </a:defRPr>
            </a:lvl6pPr>
            <a:lvl7pPr marL="3200400" lvl="6" indent="-304800" rtl="0">
              <a:lnSpc>
                <a:spcPct val="115000"/>
              </a:lnSpc>
              <a:spcBef>
                <a:spcPts val="1600"/>
              </a:spcBef>
              <a:spcAft>
                <a:spcPts val="0"/>
              </a:spcAft>
              <a:buClr>
                <a:srgbClr val="666666"/>
              </a:buClr>
              <a:buSzPts val="1200"/>
              <a:buFont typeface="Barlow Semi Condensed"/>
              <a:buChar char="●"/>
              <a:defRPr sz="1200">
                <a:solidFill>
                  <a:srgbClr val="666666"/>
                </a:solidFill>
                <a:latin typeface="Barlow Semi Condensed"/>
                <a:ea typeface="Barlow Semi Condensed"/>
                <a:cs typeface="Barlow Semi Condensed"/>
                <a:sym typeface="Barlow Semi Condensed"/>
              </a:defRPr>
            </a:lvl7pPr>
            <a:lvl8pPr marL="3657600" lvl="7" indent="-304800" rtl="0">
              <a:lnSpc>
                <a:spcPct val="115000"/>
              </a:lnSpc>
              <a:spcBef>
                <a:spcPts val="1600"/>
              </a:spcBef>
              <a:spcAft>
                <a:spcPts val="0"/>
              </a:spcAft>
              <a:buClr>
                <a:srgbClr val="666666"/>
              </a:buClr>
              <a:buSzPts val="1200"/>
              <a:buFont typeface="Barlow Semi Condensed"/>
              <a:buChar char="○"/>
              <a:defRPr sz="1200">
                <a:solidFill>
                  <a:srgbClr val="666666"/>
                </a:solidFill>
                <a:latin typeface="Barlow Semi Condensed"/>
                <a:ea typeface="Barlow Semi Condensed"/>
                <a:cs typeface="Barlow Semi Condensed"/>
                <a:sym typeface="Barlow Semi Condensed"/>
              </a:defRPr>
            </a:lvl8pPr>
            <a:lvl9pPr marL="4114800" lvl="8" indent="-304800" rtl="0">
              <a:lnSpc>
                <a:spcPct val="115000"/>
              </a:lnSpc>
              <a:spcBef>
                <a:spcPts val="1600"/>
              </a:spcBef>
              <a:spcAft>
                <a:spcPts val="1600"/>
              </a:spcAft>
              <a:buClr>
                <a:srgbClr val="666666"/>
              </a:buClr>
              <a:buSzPts val="1200"/>
              <a:buFont typeface="Barlow Semi Condensed"/>
              <a:buChar char="■"/>
              <a:defRPr sz="1200">
                <a:solidFill>
                  <a:srgbClr val="666666"/>
                </a:solidFill>
                <a:latin typeface="Barlow Semi Condensed"/>
                <a:ea typeface="Barlow Semi Condensed"/>
                <a:cs typeface="Barlow Semi Condensed"/>
                <a:sym typeface="Barlow Semi Condensed"/>
              </a:defRPr>
            </a:lvl9pPr>
          </a:lstStyle>
          <a:p>
            <a:endParaRPr/>
          </a:p>
        </p:txBody>
      </p:sp>
      <p:sp>
        <p:nvSpPr>
          <p:cNvPr id="8" name="Google Shape;8;p1"/>
          <p:cNvSpPr txBox="1">
            <a:spLocks noGrp="1"/>
          </p:cNvSpPr>
          <p:nvPr>
            <p:ph type="sldNum" idx="12"/>
          </p:nvPr>
        </p:nvSpPr>
        <p:spPr>
          <a:xfrm>
            <a:off x="8556784" y="4749851"/>
            <a:ext cx="548700" cy="393600"/>
          </a:xfrm>
          <a:prstGeom prst="rect">
            <a:avLst/>
          </a:prstGeom>
          <a:noFill/>
          <a:ln>
            <a:noFill/>
          </a:ln>
        </p:spPr>
        <p:txBody>
          <a:bodyPr spcFirstLastPara="1" wrap="square" lIns="91425" tIns="91425" rIns="91425" bIns="91425" anchor="t" anchorCtr="0">
            <a:noAutofit/>
          </a:bodyPr>
          <a:lstStyle>
            <a:lvl1pPr lvl="0" algn="r">
              <a:buNone/>
              <a:defRPr sz="1300">
                <a:solidFill>
                  <a:srgbClr val="666666"/>
                </a:solidFill>
                <a:latin typeface="Roboto Slab Regular"/>
                <a:ea typeface="Roboto Slab Regular"/>
                <a:cs typeface="Roboto Slab Regular"/>
                <a:sym typeface="Roboto Slab Regular"/>
              </a:defRPr>
            </a:lvl1pPr>
            <a:lvl2pPr lvl="1" algn="r">
              <a:buNone/>
              <a:defRPr sz="1300">
                <a:solidFill>
                  <a:srgbClr val="666666"/>
                </a:solidFill>
                <a:latin typeface="Roboto Slab Regular"/>
                <a:ea typeface="Roboto Slab Regular"/>
                <a:cs typeface="Roboto Slab Regular"/>
                <a:sym typeface="Roboto Slab Regular"/>
              </a:defRPr>
            </a:lvl2pPr>
            <a:lvl3pPr lvl="2" algn="r">
              <a:buNone/>
              <a:defRPr sz="1300">
                <a:solidFill>
                  <a:srgbClr val="666666"/>
                </a:solidFill>
                <a:latin typeface="Roboto Slab Regular"/>
                <a:ea typeface="Roboto Slab Regular"/>
                <a:cs typeface="Roboto Slab Regular"/>
                <a:sym typeface="Roboto Slab Regular"/>
              </a:defRPr>
            </a:lvl3pPr>
            <a:lvl4pPr lvl="3" algn="r">
              <a:buNone/>
              <a:defRPr sz="1300">
                <a:solidFill>
                  <a:srgbClr val="666666"/>
                </a:solidFill>
                <a:latin typeface="Roboto Slab Regular"/>
                <a:ea typeface="Roboto Slab Regular"/>
                <a:cs typeface="Roboto Slab Regular"/>
                <a:sym typeface="Roboto Slab Regular"/>
              </a:defRPr>
            </a:lvl4pPr>
            <a:lvl5pPr lvl="4" algn="r">
              <a:buNone/>
              <a:defRPr sz="1300">
                <a:solidFill>
                  <a:srgbClr val="666666"/>
                </a:solidFill>
                <a:latin typeface="Roboto Slab Regular"/>
                <a:ea typeface="Roboto Slab Regular"/>
                <a:cs typeface="Roboto Slab Regular"/>
                <a:sym typeface="Roboto Slab Regular"/>
              </a:defRPr>
            </a:lvl5pPr>
            <a:lvl6pPr lvl="5" algn="r">
              <a:buNone/>
              <a:defRPr sz="1300">
                <a:solidFill>
                  <a:srgbClr val="666666"/>
                </a:solidFill>
                <a:latin typeface="Roboto Slab Regular"/>
                <a:ea typeface="Roboto Slab Regular"/>
                <a:cs typeface="Roboto Slab Regular"/>
                <a:sym typeface="Roboto Slab Regular"/>
              </a:defRPr>
            </a:lvl6pPr>
            <a:lvl7pPr lvl="6" algn="r">
              <a:buNone/>
              <a:defRPr sz="1300">
                <a:solidFill>
                  <a:srgbClr val="666666"/>
                </a:solidFill>
                <a:latin typeface="Roboto Slab Regular"/>
                <a:ea typeface="Roboto Slab Regular"/>
                <a:cs typeface="Roboto Slab Regular"/>
                <a:sym typeface="Roboto Slab Regular"/>
              </a:defRPr>
            </a:lvl7pPr>
            <a:lvl8pPr lvl="7" algn="r">
              <a:buNone/>
              <a:defRPr sz="1300">
                <a:solidFill>
                  <a:srgbClr val="666666"/>
                </a:solidFill>
                <a:latin typeface="Roboto Slab Regular"/>
                <a:ea typeface="Roboto Slab Regular"/>
                <a:cs typeface="Roboto Slab Regular"/>
                <a:sym typeface="Roboto Slab Regular"/>
              </a:defRPr>
            </a:lvl8pPr>
            <a:lvl9pPr lvl="8" algn="r">
              <a:buNone/>
              <a:defRPr sz="1300">
                <a:solidFill>
                  <a:srgbClr val="666666"/>
                </a:solidFill>
                <a:latin typeface="Roboto Slab Regular"/>
                <a:ea typeface="Roboto Slab Regular"/>
                <a:cs typeface="Roboto Slab Regular"/>
                <a:sym typeface="Roboto Slab Regular"/>
              </a:defRPr>
            </a:lvl9pPr>
          </a:lstStyle>
          <a:p>
            <a:pPr marL="0" lvl="0" indent="0" algn="r" rtl="0">
              <a:spcBef>
                <a:spcPts val="0"/>
              </a:spcBef>
              <a:spcAft>
                <a:spcPts val="0"/>
              </a:spcAft>
              <a:buNone/>
            </a:pPr>
            <a:fld id="{00000000-1234-1234-1234-123412341234}" type="slidenum">
              <a:rPr lang="e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5" r:id="rId5"/>
    <p:sldLayoutId id="2147483656" r:id="rId6"/>
    <p:sldLayoutId id="2147483657" r:id="rId7"/>
    <p:sldLayoutId id="2147483658" r:id="rId8"/>
    <p:sldLayoutId id="2147483665" r:id="rId9"/>
    <p:sldLayoutId id="2147483666" r:id="rId10"/>
    <p:sldLayoutId id="2147483667"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noFill/>
        <a:effectLst/>
      </p:bgPr>
    </p:bg>
    <p:spTree>
      <p:nvGrpSpPr>
        <p:cNvPr id="1" name="Shape 116"/>
        <p:cNvGrpSpPr/>
        <p:nvPr/>
      </p:nvGrpSpPr>
      <p:grpSpPr>
        <a:xfrm>
          <a:off x="0" y="0"/>
          <a:ext cx="0" cy="0"/>
          <a:chOff x="0" y="0"/>
          <a:chExt cx="0" cy="0"/>
        </a:xfrm>
      </p:grpSpPr>
      <p:sp>
        <p:nvSpPr>
          <p:cNvPr id="117" name="Google Shape;117;p16"/>
          <p:cNvSpPr txBox="1">
            <a:spLocks noGrp="1"/>
          </p:cNvSpPr>
          <p:nvPr>
            <p:ph type="title"/>
          </p:nvPr>
        </p:nvSpPr>
        <p:spPr>
          <a:xfrm>
            <a:off x="1068100" y="933450"/>
            <a:ext cx="7047300" cy="4824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1pPr>
            <a:lvl2pPr lvl="1"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2pPr>
            <a:lvl3pPr lvl="2"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3pPr>
            <a:lvl4pPr lvl="3"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4pPr>
            <a:lvl5pPr lvl="4"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5pPr>
            <a:lvl6pPr lvl="5"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6pPr>
            <a:lvl7pPr lvl="6"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7pPr>
            <a:lvl8pPr lvl="7"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8pPr>
            <a:lvl9pPr lvl="8"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9pPr>
          </a:lstStyle>
          <a:p>
            <a:endParaRPr/>
          </a:p>
        </p:txBody>
      </p:sp>
      <p:sp>
        <p:nvSpPr>
          <p:cNvPr id="118" name="Google Shape;118;p16"/>
          <p:cNvSpPr txBox="1">
            <a:spLocks noGrp="1"/>
          </p:cNvSpPr>
          <p:nvPr>
            <p:ph type="body" idx="1"/>
          </p:nvPr>
        </p:nvSpPr>
        <p:spPr>
          <a:xfrm>
            <a:off x="1068100" y="1695450"/>
            <a:ext cx="7047300" cy="2502000"/>
          </a:xfrm>
          <a:prstGeom prst="rect">
            <a:avLst/>
          </a:prstGeom>
          <a:noFill/>
          <a:ln>
            <a:noFill/>
          </a:ln>
        </p:spPr>
        <p:txBody>
          <a:bodyPr spcFirstLastPara="1" wrap="square" lIns="91425" tIns="91425" rIns="91425" bIns="91425" anchor="t" anchorCtr="0">
            <a:noAutofit/>
          </a:bodyPr>
          <a:lstStyle>
            <a:lvl1pPr marL="457200" lvl="0" indent="-304800" rtl="0">
              <a:lnSpc>
                <a:spcPct val="115000"/>
              </a:lnSpc>
              <a:spcBef>
                <a:spcPts val="0"/>
              </a:spcBef>
              <a:spcAft>
                <a:spcPts val="0"/>
              </a:spcAft>
              <a:buClr>
                <a:srgbClr val="435D74"/>
              </a:buClr>
              <a:buSzPts val="1200"/>
              <a:buFont typeface="Proxima Nova"/>
              <a:buChar char="●"/>
              <a:defRPr sz="1200">
                <a:solidFill>
                  <a:srgbClr val="435D74"/>
                </a:solidFill>
                <a:latin typeface="Proxima Nova"/>
                <a:ea typeface="Proxima Nova"/>
                <a:cs typeface="Proxima Nova"/>
                <a:sym typeface="Proxima Nova"/>
              </a:defRPr>
            </a:lvl1pPr>
            <a:lvl2pPr marL="914400" lvl="1" indent="-304800" rtl="0">
              <a:lnSpc>
                <a:spcPct val="115000"/>
              </a:lnSpc>
              <a:spcBef>
                <a:spcPts val="0"/>
              </a:spcBef>
              <a:spcAft>
                <a:spcPts val="0"/>
              </a:spcAft>
              <a:buClr>
                <a:srgbClr val="435D74"/>
              </a:buClr>
              <a:buSzPts val="1200"/>
              <a:buFont typeface="Proxima Nova"/>
              <a:buChar char="○"/>
              <a:defRPr sz="1200">
                <a:solidFill>
                  <a:srgbClr val="435D74"/>
                </a:solidFill>
                <a:latin typeface="Proxima Nova"/>
                <a:ea typeface="Proxima Nova"/>
                <a:cs typeface="Proxima Nova"/>
                <a:sym typeface="Proxima Nova"/>
              </a:defRPr>
            </a:lvl2pPr>
            <a:lvl3pPr marL="1371600" lvl="2" indent="-304800" rtl="0">
              <a:lnSpc>
                <a:spcPct val="115000"/>
              </a:lnSpc>
              <a:spcBef>
                <a:spcPts val="0"/>
              </a:spcBef>
              <a:spcAft>
                <a:spcPts val="0"/>
              </a:spcAft>
              <a:buClr>
                <a:srgbClr val="435D74"/>
              </a:buClr>
              <a:buSzPts val="1200"/>
              <a:buFont typeface="Proxima Nova"/>
              <a:buChar char="■"/>
              <a:defRPr sz="1200">
                <a:solidFill>
                  <a:srgbClr val="435D74"/>
                </a:solidFill>
                <a:latin typeface="Proxima Nova"/>
                <a:ea typeface="Proxima Nova"/>
                <a:cs typeface="Proxima Nova"/>
                <a:sym typeface="Proxima Nova"/>
              </a:defRPr>
            </a:lvl3pPr>
            <a:lvl4pPr marL="1828800" lvl="3" indent="-304800" rtl="0">
              <a:lnSpc>
                <a:spcPct val="115000"/>
              </a:lnSpc>
              <a:spcBef>
                <a:spcPts val="0"/>
              </a:spcBef>
              <a:spcAft>
                <a:spcPts val="0"/>
              </a:spcAft>
              <a:buClr>
                <a:srgbClr val="435D74"/>
              </a:buClr>
              <a:buSzPts val="1200"/>
              <a:buFont typeface="Proxima Nova"/>
              <a:buChar char="●"/>
              <a:defRPr sz="1200">
                <a:solidFill>
                  <a:srgbClr val="435D74"/>
                </a:solidFill>
                <a:latin typeface="Proxima Nova"/>
                <a:ea typeface="Proxima Nova"/>
                <a:cs typeface="Proxima Nova"/>
                <a:sym typeface="Proxima Nova"/>
              </a:defRPr>
            </a:lvl4pPr>
            <a:lvl5pPr marL="2286000" lvl="4" indent="-304800" rtl="0">
              <a:lnSpc>
                <a:spcPct val="115000"/>
              </a:lnSpc>
              <a:spcBef>
                <a:spcPts val="0"/>
              </a:spcBef>
              <a:spcAft>
                <a:spcPts val="0"/>
              </a:spcAft>
              <a:buClr>
                <a:srgbClr val="435D74"/>
              </a:buClr>
              <a:buSzPts val="1200"/>
              <a:buFont typeface="Proxima Nova"/>
              <a:buChar char="○"/>
              <a:defRPr sz="1200">
                <a:solidFill>
                  <a:srgbClr val="435D74"/>
                </a:solidFill>
                <a:latin typeface="Proxima Nova"/>
                <a:ea typeface="Proxima Nova"/>
                <a:cs typeface="Proxima Nova"/>
                <a:sym typeface="Proxima Nova"/>
              </a:defRPr>
            </a:lvl5pPr>
            <a:lvl6pPr marL="2743200" lvl="5" indent="-304800" rtl="0">
              <a:lnSpc>
                <a:spcPct val="115000"/>
              </a:lnSpc>
              <a:spcBef>
                <a:spcPts val="0"/>
              </a:spcBef>
              <a:spcAft>
                <a:spcPts val="0"/>
              </a:spcAft>
              <a:buClr>
                <a:srgbClr val="435D74"/>
              </a:buClr>
              <a:buSzPts val="1200"/>
              <a:buFont typeface="Proxima Nova"/>
              <a:buChar char="■"/>
              <a:defRPr sz="1200">
                <a:solidFill>
                  <a:srgbClr val="435D74"/>
                </a:solidFill>
                <a:latin typeface="Proxima Nova"/>
                <a:ea typeface="Proxima Nova"/>
                <a:cs typeface="Proxima Nova"/>
                <a:sym typeface="Proxima Nova"/>
              </a:defRPr>
            </a:lvl6pPr>
            <a:lvl7pPr marL="3200400" lvl="6" indent="-304800" rtl="0">
              <a:lnSpc>
                <a:spcPct val="115000"/>
              </a:lnSpc>
              <a:spcBef>
                <a:spcPts val="0"/>
              </a:spcBef>
              <a:spcAft>
                <a:spcPts val="0"/>
              </a:spcAft>
              <a:buClr>
                <a:srgbClr val="435D74"/>
              </a:buClr>
              <a:buSzPts val="1200"/>
              <a:buFont typeface="Proxima Nova"/>
              <a:buChar char="●"/>
              <a:defRPr sz="1200">
                <a:solidFill>
                  <a:srgbClr val="435D74"/>
                </a:solidFill>
                <a:latin typeface="Proxima Nova"/>
                <a:ea typeface="Proxima Nova"/>
                <a:cs typeface="Proxima Nova"/>
                <a:sym typeface="Proxima Nova"/>
              </a:defRPr>
            </a:lvl7pPr>
            <a:lvl8pPr marL="3657600" lvl="7" indent="-304800" rtl="0">
              <a:lnSpc>
                <a:spcPct val="115000"/>
              </a:lnSpc>
              <a:spcBef>
                <a:spcPts val="0"/>
              </a:spcBef>
              <a:spcAft>
                <a:spcPts val="0"/>
              </a:spcAft>
              <a:buClr>
                <a:srgbClr val="435D74"/>
              </a:buClr>
              <a:buSzPts val="1200"/>
              <a:buFont typeface="Proxima Nova"/>
              <a:buChar char="○"/>
              <a:defRPr sz="1200">
                <a:solidFill>
                  <a:srgbClr val="435D74"/>
                </a:solidFill>
                <a:latin typeface="Proxima Nova"/>
                <a:ea typeface="Proxima Nova"/>
                <a:cs typeface="Proxima Nova"/>
                <a:sym typeface="Proxima Nova"/>
              </a:defRPr>
            </a:lvl8pPr>
            <a:lvl9pPr marL="4114800" lvl="8" indent="-304800" rtl="0">
              <a:lnSpc>
                <a:spcPct val="115000"/>
              </a:lnSpc>
              <a:spcBef>
                <a:spcPts val="0"/>
              </a:spcBef>
              <a:spcAft>
                <a:spcPts val="0"/>
              </a:spcAft>
              <a:buClr>
                <a:srgbClr val="435D74"/>
              </a:buClr>
              <a:buSzPts val="1200"/>
              <a:buFont typeface="Proxima Nova"/>
              <a:buChar char="■"/>
              <a:defRPr sz="1200">
                <a:solidFill>
                  <a:srgbClr val="435D74"/>
                </a:solidFill>
                <a:latin typeface="Proxima Nova"/>
                <a:ea typeface="Proxima Nova"/>
                <a:cs typeface="Proxima Nova"/>
                <a:sym typeface="Proxima Nova"/>
              </a:defRPr>
            </a:lvl9pPr>
          </a:lstStyle>
          <a:p>
            <a:endParaRPr/>
          </a:p>
        </p:txBody>
      </p:sp>
      <p:sp>
        <p:nvSpPr>
          <p:cNvPr id="119" name="Google Shape;119;p16"/>
          <p:cNvSpPr txBox="1">
            <a:spLocks noGrp="1"/>
          </p:cNvSpPr>
          <p:nvPr>
            <p:ph type="sldNum" idx="12"/>
          </p:nvPr>
        </p:nvSpPr>
        <p:spPr>
          <a:xfrm>
            <a:off x="8548658" y="4663217"/>
            <a:ext cx="548700" cy="393600"/>
          </a:xfrm>
          <a:prstGeom prst="rect">
            <a:avLst/>
          </a:prstGeom>
          <a:noFill/>
          <a:ln>
            <a:noFill/>
          </a:ln>
        </p:spPr>
        <p:txBody>
          <a:bodyPr spcFirstLastPara="1" wrap="square" lIns="91425" tIns="91425" rIns="91425" bIns="91425" anchor="ctr" anchorCtr="0">
            <a:noAutofit/>
          </a:bodyPr>
          <a:lstStyle>
            <a:lvl1pPr lvl="0" rtl="0">
              <a:buNone/>
              <a:defRPr sz="1200">
                <a:latin typeface="Arvo"/>
                <a:ea typeface="Arvo"/>
                <a:cs typeface="Arvo"/>
                <a:sym typeface="Arvo"/>
              </a:defRPr>
            </a:lvl1pPr>
            <a:lvl2pPr lvl="1" rtl="0">
              <a:buNone/>
              <a:defRPr sz="1200">
                <a:latin typeface="Arvo"/>
                <a:ea typeface="Arvo"/>
                <a:cs typeface="Arvo"/>
                <a:sym typeface="Arvo"/>
              </a:defRPr>
            </a:lvl2pPr>
            <a:lvl3pPr lvl="2" rtl="0">
              <a:buNone/>
              <a:defRPr sz="1200">
                <a:latin typeface="Arvo"/>
                <a:ea typeface="Arvo"/>
                <a:cs typeface="Arvo"/>
                <a:sym typeface="Arvo"/>
              </a:defRPr>
            </a:lvl3pPr>
            <a:lvl4pPr lvl="3" rtl="0">
              <a:buNone/>
              <a:defRPr sz="1200">
                <a:latin typeface="Arvo"/>
                <a:ea typeface="Arvo"/>
                <a:cs typeface="Arvo"/>
                <a:sym typeface="Arvo"/>
              </a:defRPr>
            </a:lvl4pPr>
            <a:lvl5pPr lvl="4" rtl="0">
              <a:buNone/>
              <a:defRPr sz="1200">
                <a:latin typeface="Arvo"/>
                <a:ea typeface="Arvo"/>
                <a:cs typeface="Arvo"/>
                <a:sym typeface="Arvo"/>
              </a:defRPr>
            </a:lvl5pPr>
            <a:lvl6pPr lvl="5" rtl="0">
              <a:buNone/>
              <a:defRPr sz="1200">
                <a:latin typeface="Arvo"/>
                <a:ea typeface="Arvo"/>
                <a:cs typeface="Arvo"/>
                <a:sym typeface="Arvo"/>
              </a:defRPr>
            </a:lvl6pPr>
            <a:lvl7pPr lvl="6" rtl="0">
              <a:buNone/>
              <a:defRPr sz="1200">
                <a:latin typeface="Arvo"/>
                <a:ea typeface="Arvo"/>
                <a:cs typeface="Arvo"/>
                <a:sym typeface="Arvo"/>
              </a:defRPr>
            </a:lvl7pPr>
            <a:lvl8pPr lvl="7" rtl="0">
              <a:buNone/>
              <a:defRPr sz="1200">
                <a:latin typeface="Arvo"/>
                <a:ea typeface="Arvo"/>
                <a:cs typeface="Arvo"/>
                <a:sym typeface="Arvo"/>
              </a:defRPr>
            </a:lvl8pPr>
            <a:lvl9pPr lvl="8" rtl="0">
              <a:buNone/>
              <a:defRPr sz="1200">
                <a:latin typeface="Arvo"/>
                <a:ea typeface="Arvo"/>
                <a:cs typeface="Arvo"/>
                <a:sym typeface="Arvo"/>
              </a:defRPr>
            </a:lvl9pPr>
          </a:lstStyle>
          <a:p>
            <a:pPr marL="0" lvl="0" indent="0" algn="l" rtl="0">
              <a:spcBef>
                <a:spcPts val="0"/>
              </a:spcBef>
              <a:spcAft>
                <a:spcPts val="0"/>
              </a:spcAft>
              <a:buNone/>
            </a:pPr>
            <a:fld id="{00000000-1234-1234-1234-123412341234}" type="slidenum">
              <a:rPr lang="es"/>
              <a:t>‹#›</a:t>
            </a:fld>
            <a:endParaRPr/>
          </a:p>
        </p:txBody>
      </p:sp>
    </p:spTree>
  </p:cSld>
  <p:clrMap bg1="lt1" tx1="dk1" bg2="dk2" tx2="lt2" accent1="accent1" accent2="accent2" accent3="accent3" accent4="accent4" accent5="accent5" accent6="accent6" hlink="hlink" folHlink="folHlink"/>
  <p:sldLayoutIdLst>
    <p:sldLayoutId id="2147483662"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image" Target="../media/image10.jpg"/><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6.xml"/><Relationship Id="rId5" Type="http://schemas.openxmlformats.org/officeDocument/2006/relationships/image" Target="../media/image17.png"/><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6.xml"/><Relationship Id="rId5" Type="http://schemas.openxmlformats.org/officeDocument/2006/relationships/image" Target="../media/image24.png"/><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7.jpg"/><Relationship Id="rId2" Type="http://schemas.openxmlformats.org/officeDocument/2006/relationships/notesSlide" Target="../notesSlides/notesSlide31.xml"/><Relationship Id="rId1" Type="http://schemas.openxmlformats.org/officeDocument/2006/relationships/slideLayout" Target="../slideLayouts/slideLayout5.xml"/><Relationship Id="rId6" Type="http://schemas.openxmlformats.org/officeDocument/2006/relationships/image" Target="../media/image7.jpg"/><Relationship Id="rId5" Type="http://schemas.openxmlformats.org/officeDocument/2006/relationships/image" Target="../media/image3.jpg"/><Relationship Id="rId4" Type="http://schemas.openxmlformats.org/officeDocument/2006/relationships/image" Target="../media/image2.jpg"/></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2.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10D6B6">
                <a:alpha val="70588"/>
              </a:srgbClr>
            </a:gs>
            <a:gs pos="100000">
              <a:srgbClr val="7337D4"/>
            </a:gs>
          </a:gsLst>
          <a:lin ang="0" scaled="0"/>
        </a:gradFill>
        <a:effectLst/>
      </p:bgPr>
    </p:bg>
    <p:spTree>
      <p:nvGrpSpPr>
        <p:cNvPr id="1" name="Shape 124"/>
        <p:cNvGrpSpPr/>
        <p:nvPr/>
      </p:nvGrpSpPr>
      <p:grpSpPr>
        <a:xfrm>
          <a:off x="0" y="0"/>
          <a:ext cx="0" cy="0"/>
          <a:chOff x="0" y="0"/>
          <a:chExt cx="0" cy="0"/>
        </a:xfrm>
      </p:grpSpPr>
      <p:sp>
        <p:nvSpPr>
          <p:cNvPr id="125" name="Google Shape;125;p18"/>
          <p:cNvSpPr txBox="1">
            <a:spLocks noGrp="1"/>
          </p:cNvSpPr>
          <p:nvPr>
            <p:ph type="subTitle" idx="1"/>
          </p:nvPr>
        </p:nvSpPr>
        <p:spPr>
          <a:xfrm flipH="1">
            <a:off x="405666" y="3316575"/>
            <a:ext cx="2540284" cy="670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 sz="1800" dirty="0"/>
              <a:t>Introductory webinar</a:t>
            </a:r>
          </a:p>
        </p:txBody>
      </p:sp>
      <p:sp>
        <p:nvSpPr>
          <p:cNvPr id="126" name="Google Shape;126;p18"/>
          <p:cNvSpPr txBox="1">
            <a:spLocks noGrp="1"/>
          </p:cNvSpPr>
          <p:nvPr>
            <p:ph type="ctrTitle"/>
          </p:nvPr>
        </p:nvSpPr>
        <p:spPr>
          <a:xfrm flipH="1">
            <a:off x="312233" y="2646075"/>
            <a:ext cx="4497659" cy="670500"/>
          </a:xfrm>
          <a:prstGeom prst="rect">
            <a:avLst/>
          </a:prstGeom>
        </p:spPr>
        <p:txBody>
          <a:bodyPr spcFirstLastPara="1" wrap="square" lIns="91425" tIns="91425" rIns="91425" bIns="91425" anchor="b" anchorCtr="0">
            <a:noAutofit/>
          </a:bodyPr>
          <a:lstStyle/>
          <a:p>
            <a:pPr marL="0" lvl="0" indent="0" algn="l">
              <a:spcBef>
                <a:spcPts val="0"/>
              </a:spcBef>
              <a:spcAft>
                <a:spcPts val="0"/>
              </a:spcAft>
              <a:buNone/>
            </a:pPr>
            <a:r>
              <a:rPr lang="en-US" dirty="0"/>
              <a:t>TRIZ and IT</a:t>
            </a:r>
            <a:br>
              <a:rPr lang="en-US" dirty="0"/>
            </a:br>
            <a:r>
              <a:rPr lang="en-US" dirty="0">
                <a:solidFill>
                  <a:schemeClr val="accent5"/>
                </a:solidFill>
              </a:rPr>
              <a:t>Draw the Future</a:t>
            </a:r>
            <a:endParaRPr dirty="0">
              <a:solidFill>
                <a:schemeClr val="accent5"/>
              </a:solidFill>
              <a:sym typeface="Saira ExtraCondensed SemiBold"/>
            </a:endParaRPr>
          </a:p>
        </p:txBody>
      </p:sp>
      <p:pic>
        <p:nvPicPr>
          <p:cNvPr id="127" name="Google Shape;127;p18"/>
          <p:cNvPicPr preferRelativeResize="0"/>
          <p:nvPr/>
        </p:nvPicPr>
        <p:blipFill>
          <a:blip r:embed="rId3">
            <a:alphaModFix/>
          </a:blip>
          <a:stretch>
            <a:fillRect/>
          </a:stretch>
        </p:blipFill>
        <p:spPr>
          <a:xfrm>
            <a:off x="4400926" y="364811"/>
            <a:ext cx="4300148" cy="4231048"/>
          </a:xfrm>
          <a:prstGeom prst="rect">
            <a:avLst/>
          </a:prstGeom>
          <a:noFill/>
          <a:ln>
            <a:noFill/>
          </a:ln>
        </p:spPr>
      </p:pic>
      <p:sp>
        <p:nvSpPr>
          <p:cNvPr id="3" name="TextBox 2"/>
          <p:cNvSpPr txBox="1"/>
          <p:nvPr/>
        </p:nvSpPr>
        <p:spPr>
          <a:xfrm>
            <a:off x="8452624" y="4750420"/>
            <a:ext cx="639337" cy="307777"/>
          </a:xfrm>
          <a:prstGeom prst="rect">
            <a:avLst/>
          </a:prstGeom>
          <a:noFill/>
        </p:spPr>
        <p:txBody>
          <a:bodyPr wrap="square" rtlCol="0">
            <a:spAutoFit/>
          </a:bodyPr>
          <a:lstStyle/>
          <a:p>
            <a:r>
              <a:rPr lang="en-US" dirty="0"/>
              <a:t>1</a:t>
            </a: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23"/>
          <p:cNvSpPr txBox="1">
            <a:spLocks noGrp="1"/>
          </p:cNvSpPr>
          <p:nvPr>
            <p:ph type="ctrTitle"/>
          </p:nvPr>
        </p:nvSpPr>
        <p:spPr>
          <a:xfrm>
            <a:off x="1488200" y="2866778"/>
            <a:ext cx="2797200" cy="644700"/>
          </a:xfrm>
          <a:prstGeom prst="rect">
            <a:avLst/>
          </a:prstGeom>
        </p:spPr>
        <p:txBody>
          <a:bodyPr spcFirstLastPara="1" wrap="square" lIns="91425" tIns="91425" rIns="91425" bIns="91425" anchor="b" anchorCtr="0">
            <a:noAutofit/>
          </a:bodyPr>
          <a:lstStyle/>
          <a:p>
            <a:pPr lvl="0" algn="ctr"/>
            <a:r>
              <a:rPr lang="es" sz="1800" dirty="0">
                <a:latin typeface="Saira ExtraCondensed Medium"/>
                <a:ea typeface="Saira ExtraCondensed Medium"/>
                <a:cs typeface="Saira ExtraCondensed Medium"/>
                <a:sym typeface="Saira ExtraCondensed Medium"/>
              </a:rPr>
              <a:t>Ramez Kassou</a:t>
            </a:r>
            <a:br>
              <a:rPr lang="es" sz="1800" dirty="0">
                <a:latin typeface="Saira ExtraCondensed Medium"/>
                <a:ea typeface="Saira ExtraCondensed Medium"/>
                <a:cs typeface="Saira ExtraCondensed Medium"/>
                <a:sym typeface="Saira ExtraCondensed Medium"/>
              </a:rPr>
            </a:br>
            <a:r>
              <a:rPr lang="ja-JP" altLang="en-US" dirty="0"/>
              <a:t>拉梅兹卡苏</a:t>
            </a:r>
            <a:endParaRPr sz="1800" dirty="0">
              <a:latin typeface="Saira ExtraCondensed Medium"/>
              <a:ea typeface="Saira ExtraCondensed Medium"/>
              <a:cs typeface="Saira ExtraCondensed Medium"/>
              <a:sym typeface="Saira ExtraCondensed Medium"/>
            </a:endParaRPr>
          </a:p>
        </p:txBody>
      </p:sp>
      <p:sp>
        <p:nvSpPr>
          <p:cNvPr id="234" name="Google Shape;234;p23"/>
          <p:cNvSpPr txBox="1">
            <a:spLocks noGrp="1"/>
          </p:cNvSpPr>
          <p:nvPr>
            <p:ph type="subTitle" idx="1"/>
          </p:nvPr>
        </p:nvSpPr>
        <p:spPr>
          <a:xfrm>
            <a:off x="1211766" y="3410065"/>
            <a:ext cx="3233854" cy="1112400"/>
          </a:xfrm>
          <a:prstGeom prst="rect">
            <a:avLst/>
          </a:prstGeom>
        </p:spPr>
        <p:txBody>
          <a:bodyPr spcFirstLastPara="1" wrap="square" lIns="91425" tIns="91425" rIns="91425" bIns="91425" anchor="t" anchorCtr="0">
            <a:noAutofit/>
          </a:bodyPr>
          <a:lstStyle/>
          <a:p>
            <a:pPr marL="0" indent="0" algn="ctr">
              <a:buClr>
                <a:schemeClr val="bg1"/>
              </a:buClr>
            </a:pPr>
            <a:r>
              <a:rPr lang="en-US" dirty="0">
                <a:solidFill>
                  <a:schemeClr val="bg1"/>
                </a:solidFill>
              </a:rPr>
              <a:t>Ph.D. in Standardization and quality management</a:t>
            </a:r>
          </a:p>
          <a:p>
            <a:pPr marL="0" indent="0" algn="ctr">
              <a:buClr>
                <a:schemeClr val="bg1"/>
              </a:buClr>
            </a:pPr>
            <a:r>
              <a:rPr lang="en-US" dirty="0">
                <a:solidFill>
                  <a:schemeClr val="bg1"/>
                </a:solidFill>
              </a:rPr>
              <a:t>M.Sc. In Information Security</a:t>
            </a:r>
          </a:p>
          <a:p>
            <a:pPr marL="0" indent="0" algn="ctr">
              <a:buClr>
                <a:schemeClr val="bg1"/>
              </a:buClr>
            </a:pPr>
            <a:r>
              <a:rPr lang="en-US" dirty="0">
                <a:solidFill>
                  <a:schemeClr val="bg1"/>
                </a:solidFill>
              </a:rPr>
              <a:t>Certified TRIZ specialist (level 4)</a:t>
            </a:r>
          </a:p>
          <a:p>
            <a:pPr marL="0" indent="0" algn="ctr">
              <a:buClr>
                <a:schemeClr val="bg1"/>
              </a:buClr>
            </a:pPr>
            <a:r>
              <a:rPr lang="en-US" dirty="0">
                <a:solidFill>
                  <a:schemeClr val="bg1"/>
                </a:solidFill>
              </a:rPr>
              <a:t>Head of “TRIZ in IT” at TDS</a:t>
            </a:r>
          </a:p>
          <a:p>
            <a:pPr marL="0" indent="0" algn="ctr">
              <a:buClr>
                <a:schemeClr val="bg1"/>
              </a:buClr>
            </a:pPr>
            <a:r>
              <a:rPr lang="en-US" dirty="0">
                <a:solidFill>
                  <a:schemeClr val="bg1"/>
                </a:solidFill>
              </a:rPr>
              <a:t>&gt;10 patents in IT and High-tech</a:t>
            </a:r>
            <a:endParaRPr lang="ru-RU" dirty="0">
              <a:solidFill>
                <a:schemeClr val="bg1"/>
              </a:solidFill>
            </a:endParaRPr>
          </a:p>
        </p:txBody>
      </p:sp>
      <p:sp>
        <p:nvSpPr>
          <p:cNvPr id="235" name="Google Shape;235;p23"/>
          <p:cNvSpPr txBox="1">
            <a:spLocks noGrp="1"/>
          </p:cNvSpPr>
          <p:nvPr>
            <p:ph type="subTitle" idx="2"/>
          </p:nvPr>
        </p:nvSpPr>
        <p:spPr>
          <a:xfrm>
            <a:off x="4690896" y="3410065"/>
            <a:ext cx="3211602" cy="1112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dirty="0"/>
              <a:t>M. Sc. </a:t>
            </a:r>
            <a:r>
              <a:rPr lang="en-US" dirty="0"/>
              <a:t>I</a:t>
            </a:r>
            <a:r>
              <a:rPr lang="es" dirty="0"/>
              <a:t>n Power Electronics and Motor Control, THU</a:t>
            </a:r>
          </a:p>
          <a:p>
            <a:pPr marL="0" lvl="0" indent="0" algn="ctr"/>
            <a:r>
              <a:rPr lang="es" altLang="zh-CN" dirty="0"/>
              <a:t>Innovation Mentor of X-lab, THU</a:t>
            </a:r>
          </a:p>
          <a:p>
            <a:pPr marL="0" lvl="0" indent="0" algn="ctr"/>
            <a:r>
              <a:rPr lang="es" dirty="0"/>
              <a:t>MD of Smart Factory Institute</a:t>
            </a:r>
          </a:p>
          <a:p>
            <a:pPr marL="0" lvl="0" indent="0" algn="ctr" rtl="0">
              <a:spcBef>
                <a:spcPts val="0"/>
              </a:spcBef>
              <a:spcAft>
                <a:spcPts val="0"/>
              </a:spcAft>
              <a:buNone/>
            </a:pPr>
            <a:r>
              <a:rPr lang="es" dirty="0"/>
              <a:t>Founder of E-cube Incubator </a:t>
            </a:r>
          </a:p>
          <a:p>
            <a:pPr marL="0" lvl="0" indent="0" algn="ctr" rtl="0">
              <a:spcBef>
                <a:spcPts val="0"/>
              </a:spcBef>
              <a:spcAft>
                <a:spcPts val="0"/>
              </a:spcAft>
              <a:buNone/>
            </a:pPr>
            <a:r>
              <a:rPr lang="es" dirty="0"/>
              <a:t>Founder&amp;CEO of IMA Innocloud</a:t>
            </a:r>
          </a:p>
          <a:p>
            <a:pPr marL="0" lvl="0" indent="0" algn="ctr" rtl="0">
              <a:spcBef>
                <a:spcPts val="0"/>
              </a:spcBef>
              <a:spcAft>
                <a:spcPts val="0"/>
              </a:spcAft>
              <a:buNone/>
            </a:pPr>
            <a:endParaRPr lang="es" dirty="0"/>
          </a:p>
          <a:p>
            <a:pPr marL="0" lvl="0" indent="0" algn="ctr" rtl="0">
              <a:spcBef>
                <a:spcPts val="0"/>
              </a:spcBef>
              <a:spcAft>
                <a:spcPts val="0"/>
              </a:spcAft>
              <a:buNone/>
            </a:pPr>
            <a:endParaRPr dirty="0"/>
          </a:p>
        </p:txBody>
      </p:sp>
      <p:sp>
        <p:nvSpPr>
          <p:cNvPr id="236" name="Google Shape;236;p23"/>
          <p:cNvSpPr txBox="1">
            <a:spLocks noGrp="1"/>
          </p:cNvSpPr>
          <p:nvPr>
            <p:ph type="ctrTitle" idx="3"/>
          </p:nvPr>
        </p:nvSpPr>
        <p:spPr>
          <a:xfrm>
            <a:off x="4801484" y="2861887"/>
            <a:ext cx="2797200" cy="644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Jason Wang</a:t>
            </a:r>
            <a:br>
              <a:rPr lang="es" dirty="0"/>
            </a:br>
            <a:r>
              <a:rPr lang="es" dirty="0"/>
              <a:t>王健</a:t>
            </a:r>
            <a:endParaRPr sz="1800" dirty="0">
              <a:latin typeface="Saira ExtraCondensed Medium"/>
              <a:ea typeface="Saira ExtraCondensed Medium"/>
              <a:cs typeface="Saira ExtraCondensed Medium"/>
              <a:sym typeface="Saira ExtraCondensed Medium"/>
            </a:endParaRPr>
          </a:p>
        </p:txBody>
      </p:sp>
      <p:sp>
        <p:nvSpPr>
          <p:cNvPr id="237" name="Google Shape;237;p23"/>
          <p:cNvSpPr txBox="1">
            <a:spLocks noGrp="1"/>
          </p:cNvSpPr>
          <p:nvPr>
            <p:ph type="sldNum" idx="4294967295"/>
          </p:nvPr>
        </p:nvSpPr>
        <p:spPr>
          <a:xfrm>
            <a:off x="8307994" y="4522465"/>
            <a:ext cx="548700" cy="3936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s"/>
              <a:t>2</a:t>
            </a:fld>
            <a:endParaRPr/>
          </a:p>
        </p:txBody>
      </p:sp>
      <p:sp>
        <p:nvSpPr>
          <p:cNvPr id="238" name="Google Shape;238;p23"/>
          <p:cNvSpPr txBox="1">
            <a:spLocks noGrp="1"/>
          </p:cNvSpPr>
          <p:nvPr>
            <p:ph type="ctrTitle" idx="4"/>
          </p:nvPr>
        </p:nvSpPr>
        <p:spPr>
          <a:xfrm>
            <a:off x="1000125" y="134800"/>
            <a:ext cx="7143900" cy="851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Speakers</a:t>
            </a:r>
            <a:endParaRPr dirty="0"/>
          </a:p>
        </p:txBody>
      </p:sp>
      <p:sp>
        <p:nvSpPr>
          <p:cNvPr id="14" name="TextBox 13"/>
          <p:cNvSpPr txBox="1"/>
          <p:nvPr/>
        </p:nvSpPr>
        <p:spPr>
          <a:xfrm>
            <a:off x="8452624" y="4750420"/>
            <a:ext cx="639337" cy="307777"/>
          </a:xfrm>
          <a:prstGeom prst="rect">
            <a:avLst/>
          </a:prstGeom>
          <a:noFill/>
        </p:spPr>
        <p:txBody>
          <a:bodyPr wrap="square" rtlCol="0">
            <a:spAutoFit/>
          </a:bodyPr>
          <a:lstStyle/>
          <a:p>
            <a:r>
              <a:rPr lang="en-US" dirty="0"/>
              <a:t>2</a:t>
            </a:r>
            <a:endParaRPr lang="ru-RU" dirty="0"/>
          </a:p>
        </p:txBody>
      </p:sp>
      <p:pic>
        <p:nvPicPr>
          <p:cNvPr id="11" name="Рисунок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4048" y="1529787"/>
            <a:ext cx="1365504" cy="1316736"/>
          </a:xfrm>
          <a:prstGeom prst="rect">
            <a:avLst/>
          </a:prstGeom>
        </p:spPr>
      </p:pic>
      <p:pic>
        <p:nvPicPr>
          <p:cNvPr id="13" name="Рисунок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23428" y="1542962"/>
            <a:ext cx="1353312" cy="13106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4">
                                            <p:txEl>
                                              <p:pRg st="0" end="0"/>
                                            </p:txEl>
                                          </p:spTgt>
                                        </p:tgtEl>
                                        <p:attrNameLst>
                                          <p:attrName>style.visibility</p:attrName>
                                        </p:attrNameLst>
                                      </p:cBhvr>
                                      <p:to>
                                        <p:strVal val="visible"/>
                                      </p:to>
                                    </p:set>
                                    <p:animEffect transition="in" filter="fade">
                                      <p:cBhvr>
                                        <p:cTn id="7" dur="500"/>
                                        <p:tgtEl>
                                          <p:spTgt spid="23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4">
                                            <p:txEl>
                                              <p:pRg st="1" end="1"/>
                                            </p:txEl>
                                          </p:spTgt>
                                        </p:tgtEl>
                                        <p:attrNameLst>
                                          <p:attrName>style.visibility</p:attrName>
                                        </p:attrNameLst>
                                      </p:cBhvr>
                                      <p:to>
                                        <p:strVal val="visible"/>
                                      </p:to>
                                    </p:set>
                                    <p:animEffect transition="in" filter="fade">
                                      <p:cBhvr>
                                        <p:cTn id="12" dur="500"/>
                                        <p:tgtEl>
                                          <p:spTgt spid="23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4">
                                            <p:txEl>
                                              <p:pRg st="2" end="2"/>
                                            </p:txEl>
                                          </p:spTgt>
                                        </p:tgtEl>
                                        <p:attrNameLst>
                                          <p:attrName>style.visibility</p:attrName>
                                        </p:attrNameLst>
                                      </p:cBhvr>
                                      <p:to>
                                        <p:strVal val="visible"/>
                                      </p:to>
                                    </p:set>
                                    <p:animEffect transition="in" filter="fade">
                                      <p:cBhvr>
                                        <p:cTn id="17" dur="500"/>
                                        <p:tgtEl>
                                          <p:spTgt spid="23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34">
                                            <p:txEl>
                                              <p:pRg st="3" end="3"/>
                                            </p:txEl>
                                          </p:spTgt>
                                        </p:tgtEl>
                                        <p:attrNameLst>
                                          <p:attrName>style.visibility</p:attrName>
                                        </p:attrNameLst>
                                      </p:cBhvr>
                                      <p:to>
                                        <p:strVal val="visible"/>
                                      </p:to>
                                    </p:set>
                                    <p:animEffect transition="in" filter="fade">
                                      <p:cBhvr>
                                        <p:cTn id="22" dur="500"/>
                                        <p:tgtEl>
                                          <p:spTgt spid="23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34">
                                            <p:txEl>
                                              <p:pRg st="4" end="4"/>
                                            </p:txEl>
                                          </p:spTgt>
                                        </p:tgtEl>
                                        <p:attrNameLst>
                                          <p:attrName>style.visibility</p:attrName>
                                        </p:attrNameLst>
                                      </p:cBhvr>
                                      <p:to>
                                        <p:strVal val="visible"/>
                                      </p:to>
                                    </p:set>
                                    <p:animEffect transition="in" filter="fade">
                                      <p:cBhvr>
                                        <p:cTn id="27" dur="500"/>
                                        <p:tgtEl>
                                          <p:spTgt spid="23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35">
                                            <p:txEl>
                                              <p:pRg st="0" end="0"/>
                                            </p:txEl>
                                          </p:spTgt>
                                        </p:tgtEl>
                                        <p:attrNameLst>
                                          <p:attrName>style.visibility</p:attrName>
                                        </p:attrNameLst>
                                      </p:cBhvr>
                                      <p:to>
                                        <p:strVal val="visible"/>
                                      </p:to>
                                    </p:set>
                                    <p:animEffect transition="in" filter="fade">
                                      <p:cBhvr>
                                        <p:cTn id="32" dur="500"/>
                                        <p:tgtEl>
                                          <p:spTgt spid="23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35">
                                            <p:txEl>
                                              <p:pRg st="1" end="1"/>
                                            </p:txEl>
                                          </p:spTgt>
                                        </p:tgtEl>
                                        <p:attrNameLst>
                                          <p:attrName>style.visibility</p:attrName>
                                        </p:attrNameLst>
                                      </p:cBhvr>
                                      <p:to>
                                        <p:strVal val="visible"/>
                                      </p:to>
                                    </p:set>
                                    <p:animEffect transition="in" filter="fade">
                                      <p:cBhvr>
                                        <p:cTn id="37" dur="500"/>
                                        <p:tgtEl>
                                          <p:spTgt spid="235">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35">
                                            <p:txEl>
                                              <p:pRg st="2" end="2"/>
                                            </p:txEl>
                                          </p:spTgt>
                                        </p:tgtEl>
                                        <p:attrNameLst>
                                          <p:attrName>style.visibility</p:attrName>
                                        </p:attrNameLst>
                                      </p:cBhvr>
                                      <p:to>
                                        <p:strVal val="visible"/>
                                      </p:to>
                                    </p:set>
                                    <p:animEffect transition="in" filter="fade">
                                      <p:cBhvr>
                                        <p:cTn id="42" dur="500"/>
                                        <p:tgtEl>
                                          <p:spTgt spid="235">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35">
                                            <p:txEl>
                                              <p:pRg st="3" end="3"/>
                                            </p:txEl>
                                          </p:spTgt>
                                        </p:tgtEl>
                                        <p:attrNameLst>
                                          <p:attrName>style.visibility</p:attrName>
                                        </p:attrNameLst>
                                      </p:cBhvr>
                                      <p:to>
                                        <p:strVal val="visible"/>
                                      </p:to>
                                    </p:set>
                                    <p:animEffect transition="in" filter="fade">
                                      <p:cBhvr>
                                        <p:cTn id="47" dur="500"/>
                                        <p:tgtEl>
                                          <p:spTgt spid="235">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35">
                                            <p:txEl>
                                              <p:pRg st="4" end="4"/>
                                            </p:txEl>
                                          </p:spTgt>
                                        </p:tgtEl>
                                        <p:attrNameLst>
                                          <p:attrName>style.visibility</p:attrName>
                                        </p:attrNameLst>
                                      </p:cBhvr>
                                      <p:to>
                                        <p:strVal val="visible"/>
                                      </p:to>
                                    </p:set>
                                    <p:animEffect transition="in" filter="fade">
                                      <p:cBhvr>
                                        <p:cTn id="52" dur="500"/>
                                        <p:tgtEl>
                                          <p:spTgt spid="23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4" grpId="0" build="p"/>
      <p:bldP spid="23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10D6B6">
                <a:alpha val="70588"/>
              </a:srgbClr>
            </a:gs>
            <a:gs pos="100000">
              <a:srgbClr val="7337D4"/>
            </a:gs>
          </a:gsLst>
          <a:lin ang="0" scaled="0"/>
        </a:gradFill>
        <a:effectLst/>
      </p:bgPr>
    </p:bg>
    <p:spTree>
      <p:nvGrpSpPr>
        <p:cNvPr id="1" name="Shape 131"/>
        <p:cNvGrpSpPr/>
        <p:nvPr/>
      </p:nvGrpSpPr>
      <p:grpSpPr>
        <a:xfrm>
          <a:off x="0" y="0"/>
          <a:ext cx="0" cy="0"/>
          <a:chOff x="0" y="0"/>
          <a:chExt cx="0" cy="0"/>
        </a:xfrm>
      </p:grpSpPr>
      <p:sp>
        <p:nvSpPr>
          <p:cNvPr id="132" name="Google Shape;132;p19"/>
          <p:cNvSpPr txBox="1">
            <a:spLocks noGrp="1"/>
          </p:cNvSpPr>
          <p:nvPr>
            <p:ph type="ctrTitle" idx="15"/>
          </p:nvPr>
        </p:nvSpPr>
        <p:spPr>
          <a:xfrm rot="-5400000">
            <a:off x="6378350" y="1583700"/>
            <a:ext cx="3487500" cy="851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s"/>
              <a:t>TABLE OF CONTENTS</a:t>
            </a:r>
            <a:endParaRPr/>
          </a:p>
        </p:txBody>
      </p:sp>
      <p:sp>
        <p:nvSpPr>
          <p:cNvPr id="133" name="Google Shape;133;p19"/>
          <p:cNvSpPr txBox="1">
            <a:spLocks noGrp="1"/>
          </p:cNvSpPr>
          <p:nvPr>
            <p:ph type="title" idx="2"/>
          </p:nvPr>
        </p:nvSpPr>
        <p:spPr>
          <a:xfrm>
            <a:off x="3110412" y="1059178"/>
            <a:ext cx="1753800" cy="577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a:t>02</a:t>
            </a:r>
            <a:endParaRPr>
              <a:solidFill>
                <a:srgbClr val="FFFFFF"/>
              </a:solidFill>
            </a:endParaRPr>
          </a:p>
        </p:txBody>
      </p:sp>
      <p:sp>
        <p:nvSpPr>
          <p:cNvPr id="134" name="Google Shape;134;p19"/>
          <p:cNvSpPr txBox="1">
            <a:spLocks noGrp="1"/>
          </p:cNvSpPr>
          <p:nvPr>
            <p:ph type="subTitle" idx="4"/>
          </p:nvPr>
        </p:nvSpPr>
        <p:spPr>
          <a:xfrm>
            <a:off x="2998950" y="3716497"/>
            <a:ext cx="1976700" cy="613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sz="1200" dirty="0">
                <a:solidFill>
                  <a:srgbClr val="FFFFFF"/>
                </a:solidFill>
              </a:rPr>
              <a:t>Roadmapping TRIZ projects</a:t>
            </a:r>
          </a:p>
          <a:p>
            <a:pPr marL="0" lvl="0" indent="0" algn="ctr" rtl="0">
              <a:spcBef>
                <a:spcPts val="0"/>
              </a:spcBef>
              <a:spcAft>
                <a:spcPts val="0"/>
              </a:spcAft>
              <a:buNone/>
            </a:pPr>
            <a:r>
              <a:rPr lang="es" dirty="0"/>
              <a:t>Compinno-TRIZ Software</a:t>
            </a:r>
            <a:endParaRPr sz="1200" dirty="0">
              <a:solidFill>
                <a:srgbClr val="FFFFFF"/>
              </a:solidFill>
            </a:endParaRPr>
          </a:p>
        </p:txBody>
      </p:sp>
      <p:sp>
        <p:nvSpPr>
          <p:cNvPr id="135" name="Google Shape;135;p19"/>
          <p:cNvSpPr txBox="1">
            <a:spLocks noGrp="1"/>
          </p:cNvSpPr>
          <p:nvPr>
            <p:ph type="title" idx="5"/>
          </p:nvPr>
        </p:nvSpPr>
        <p:spPr>
          <a:xfrm>
            <a:off x="3110412" y="2738280"/>
            <a:ext cx="1753800" cy="577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a:t>05</a:t>
            </a:r>
            <a:endParaRPr>
              <a:solidFill>
                <a:srgbClr val="FFFFFF"/>
              </a:solidFill>
            </a:endParaRPr>
          </a:p>
        </p:txBody>
      </p:sp>
      <p:sp>
        <p:nvSpPr>
          <p:cNvPr id="136" name="Google Shape;136;p19"/>
          <p:cNvSpPr txBox="1">
            <a:spLocks noGrp="1"/>
          </p:cNvSpPr>
          <p:nvPr>
            <p:ph type="title" idx="8"/>
          </p:nvPr>
        </p:nvSpPr>
        <p:spPr>
          <a:xfrm>
            <a:off x="5259862" y="1059178"/>
            <a:ext cx="1753800" cy="577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a:t>03</a:t>
            </a:r>
            <a:endParaRPr/>
          </a:p>
        </p:txBody>
      </p:sp>
      <p:sp>
        <p:nvSpPr>
          <p:cNvPr id="137" name="Google Shape;137;p19"/>
          <p:cNvSpPr txBox="1">
            <a:spLocks noGrp="1"/>
          </p:cNvSpPr>
          <p:nvPr>
            <p:ph type="subTitle" idx="13"/>
          </p:nvPr>
        </p:nvSpPr>
        <p:spPr>
          <a:xfrm>
            <a:off x="5148400" y="3716497"/>
            <a:ext cx="1976700" cy="613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sz="1200" dirty="0"/>
              <a:t>TRIZ in IT workgroup. Agenda and milestones.</a:t>
            </a:r>
            <a:endParaRPr sz="1200" dirty="0"/>
          </a:p>
        </p:txBody>
      </p:sp>
      <p:sp>
        <p:nvSpPr>
          <p:cNvPr id="138" name="Google Shape;138;p19"/>
          <p:cNvSpPr txBox="1">
            <a:spLocks noGrp="1"/>
          </p:cNvSpPr>
          <p:nvPr>
            <p:ph type="title" idx="14"/>
          </p:nvPr>
        </p:nvSpPr>
        <p:spPr>
          <a:xfrm>
            <a:off x="5259862" y="2738280"/>
            <a:ext cx="1753800" cy="577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a:t>06</a:t>
            </a:r>
            <a:endParaRPr/>
          </a:p>
        </p:txBody>
      </p:sp>
      <p:sp>
        <p:nvSpPr>
          <p:cNvPr id="139" name="Google Shape;139;p19"/>
          <p:cNvSpPr txBox="1">
            <a:spLocks noGrp="1"/>
          </p:cNvSpPr>
          <p:nvPr>
            <p:ph type="ctrTitle" idx="6"/>
          </p:nvPr>
        </p:nvSpPr>
        <p:spPr>
          <a:xfrm>
            <a:off x="4975625" y="1575950"/>
            <a:ext cx="2322300" cy="577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TRIZ and IT Interaction</a:t>
            </a:r>
            <a:endParaRPr dirty="0"/>
          </a:p>
        </p:txBody>
      </p:sp>
      <p:sp>
        <p:nvSpPr>
          <p:cNvPr id="140" name="Google Shape;140;p19"/>
          <p:cNvSpPr txBox="1">
            <a:spLocks noGrp="1"/>
          </p:cNvSpPr>
          <p:nvPr>
            <p:ph type="subTitle" idx="7"/>
          </p:nvPr>
        </p:nvSpPr>
        <p:spPr>
          <a:xfrm>
            <a:off x="5183500" y="2037397"/>
            <a:ext cx="1906500" cy="613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sz="1200" dirty="0"/>
              <a:t>4 Approeaches of methodological integration</a:t>
            </a:r>
            <a:endParaRPr sz="1200" dirty="0"/>
          </a:p>
        </p:txBody>
      </p:sp>
      <p:sp>
        <p:nvSpPr>
          <p:cNvPr id="141" name="Google Shape;141;p19"/>
          <p:cNvSpPr txBox="1">
            <a:spLocks noGrp="1"/>
          </p:cNvSpPr>
          <p:nvPr>
            <p:ph type="ctrTitle" idx="9"/>
          </p:nvPr>
        </p:nvSpPr>
        <p:spPr>
          <a:xfrm>
            <a:off x="4975587" y="3255050"/>
            <a:ext cx="2322300" cy="577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Research &amp; Opportunities</a:t>
            </a:r>
            <a:endParaRPr dirty="0"/>
          </a:p>
        </p:txBody>
      </p:sp>
      <p:sp>
        <p:nvSpPr>
          <p:cNvPr id="142" name="Google Shape;142;p19"/>
          <p:cNvSpPr txBox="1">
            <a:spLocks noGrp="1"/>
          </p:cNvSpPr>
          <p:nvPr>
            <p:ph type="ctrTitle" idx="16"/>
          </p:nvPr>
        </p:nvSpPr>
        <p:spPr>
          <a:xfrm>
            <a:off x="606175" y="1575950"/>
            <a:ext cx="2392800" cy="577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ABOUT TDS</a:t>
            </a:r>
            <a:endParaRPr dirty="0"/>
          </a:p>
        </p:txBody>
      </p:sp>
      <p:sp>
        <p:nvSpPr>
          <p:cNvPr id="143" name="Google Shape;143;p19"/>
          <p:cNvSpPr txBox="1">
            <a:spLocks noGrp="1"/>
          </p:cNvSpPr>
          <p:nvPr>
            <p:ph type="subTitle" idx="17"/>
          </p:nvPr>
        </p:nvSpPr>
        <p:spPr>
          <a:xfrm>
            <a:off x="849375" y="2037397"/>
            <a:ext cx="1906500" cy="613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dirty="0"/>
              <a:t>The organization and conference sections</a:t>
            </a:r>
            <a:endParaRPr dirty="0"/>
          </a:p>
        </p:txBody>
      </p:sp>
      <p:sp>
        <p:nvSpPr>
          <p:cNvPr id="144" name="Google Shape;144;p19"/>
          <p:cNvSpPr txBox="1">
            <a:spLocks noGrp="1"/>
          </p:cNvSpPr>
          <p:nvPr>
            <p:ph type="title" idx="18"/>
          </p:nvPr>
        </p:nvSpPr>
        <p:spPr>
          <a:xfrm>
            <a:off x="925737" y="1059178"/>
            <a:ext cx="1753800" cy="577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a:t>01</a:t>
            </a:r>
            <a:endParaRPr/>
          </a:p>
        </p:txBody>
      </p:sp>
      <p:sp>
        <p:nvSpPr>
          <p:cNvPr id="145" name="Google Shape;145;p19"/>
          <p:cNvSpPr txBox="1">
            <a:spLocks noGrp="1"/>
          </p:cNvSpPr>
          <p:nvPr>
            <p:ph type="ctrTitle" idx="19"/>
          </p:nvPr>
        </p:nvSpPr>
        <p:spPr>
          <a:xfrm>
            <a:off x="641487" y="3255050"/>
            <a:ext cx="2322300" cy="577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solidFill>
                  <a:schemeClr val="lt1"/>
                </a:solidFill>
              </a:rPr>
              <a:t>Developing IT systems via TRIZ</a:t>
            </a:r>
            <a:endParaRPr dirty="0"/>
          </a:p>
        </p:txBody>
      </p:sp>
      <p:sp>
        <p:nvSpPr>
          <p:cNvPr id="146" name="Google Shape;146;p19"/>
          <p:cNvSpPr txBox="1">
            <a:spLocks noGrp="1"/>
          </p:cNvSpPr>
          <p:nvPr>
            <p:ph type="subTitle" idx="20"/>
          </p:nvPr>
        </p:nvSpPr>
        <p:spPr>
          <a:xfrm>
            <a:off x="814275" y="3716497"/>
            <a:ext cx="1976700" cy="613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 dirty="0"/>
              <a:t>The potential of TRIZ usage in solving SW and HW problems. </a:t>
            </a:r>
            <a:endParaRPr dirty="0"/>
          </a:p>
        </p:txBody>
      </p:sp>
      <p:sp>
        <p:nvSpPr>
          <p:cNvPr id="147" name="Google Shape;147;p19"/>
          <p:cNvSpPr txBox="1">
            <a:spLocks noGrp="1"/>
          </p:cNvSpPr>
          <p:nvPr>
            <p:ph type="title" idx="21"/>
          </p:nvPr>
        </p:nvSpPr>
        <p:spPr>
          <a:xfrm>
            <a:off x="925737" y="2738280"/>
            <a:ext cx="1753800" cy="577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a:t>04</a:t>
            </a:r>
            <a:endParaRPr/>
          </a:p>
        </p:txBody>
      </p:sp>
      <p:sp>
        <p:nvSpPr>
          <p:cNvPr id="148" name="Google Shape;148;p19"/>
          <p:cNvSpPr txBox="1">
            <a:spLocks noGrp="1"/>
          </p:cNvSpPr>
          <p:nvPr>
            <p:ph type="ctrTitle"/>
          </p:nvPr>
        </p:nvSpPr>
        <p:spPr>
          <a:xfrm>
            <a:off x="2825950" y="1575950"/>
            <a:ext cx="2322300" cy="577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TRIZ Tools</a:t>
            </a:r>
            <a:endParaRPr dirty="0"/>
          </a:p>
        </p:txBody>
      </p:sp>
      <p:sp>
        <p:nvSpPr>
          <p:cNvPr id="149" name="Google Shape;149;p19"/>
          <p:cNvSpPr txBox="1">
            <a:spLocks noGrp="1"/>
          </p:cNvSpPr>
          <p:nvPr>
            <p:ph type="subTitle" idx="1"/>
          </p:nvPr>
        </p:nvSpPr>
        <p:spPr>
          <a:xfrm>
            <a:off x="3034050" y="2037397"/>
            <a:ext cx="1906500" cy="613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dirty="0"/>
              <a:t>M</a:t>
            </a:r>
            <a:r>
              <a:rPr lang="es" dirty="0"/>
              <a:t>ethods of invention and innovation</a:t>
            </a:r>
            <a:endParaRPr dirty="0"/>
          </a:p>
        </p:txBody>
      </p:sp>
      <p:sp>
        <p:nvSpPr>
          <p:cNvPr id="150" name="Google Shape;150;p19"/>
          <p:cNvSpPr txBox="1">
            <a:spLocks noGrp="1"/>
          </p:cNvSpPr>
          <p:nvPr>
            <p:ph type="ctrTitle" idx="3"/>
          </p:nvPr>
        </p:nvSpPr>
        <p:spPr>
          <a:xfrm>
            <a:off x="2826162" y="3255050"/>
            <a:ext cx="2322300" cy="577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Developing TRIZ via IT</a:t>
            </a:r>
            <a:endParaRPr dirty="0"/>
          </a:p>
        </p:txBody>
      </p:sp>
      <p:sp>
        <p:nvSpPr>
          <p:cNvPr id="21" name="TextBox 20"/>
          <p:cNvSpPr txBox="1"/>
          <p:nvPr/>
        </p:nvSpPr>
        <p:spPr>
          <a:xfrm>
            <a:off x="8452624" y="4750420"/>
            <a:ext cx="639337" cy="307777"/>
          </a:xfrm>
          <a:prstGeom prst="rect">
            <a:avLst/>
          </a:prstGeom>
          <a:noFill/>
        </p:spPr>
        <p:txBody>
          <a:bodyPr wrap="square" rtlCol="0">
            <a:spAutoFit/>
          </a:bodyPr>
          <a:lstStyle/>
          <a:p>
            <a:r>
              <a:rPr lang="en-US" dirty="0"/>
              <a:t>3</a:t>
            </a: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
                                            <p:txEl>
                                              <p:pRg st="0" end="0"/>
                                            </p:txEl>
                                          </p:spTgt>
                                        </p:tgtEl>
                                        <p:attrNameLst>
                                          <p:attrName>style.visibility</p:attrName>
                                        </p:attrNameLst>
                                      </p:cBhvr>
                                      <p:to>
                                        <p:strVal val="visible"/>
                                      </p:to>
                                    </p:set>
                                    <p:animEffect transition="in" filter="fade">
                                      <p:cBhvr>
                                        <p:cTn id="7" dur="500"/>
                                        <p:tgtEl>
                                          <p:spTgt spid="1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9">
                                            <p:txEl>
                                              <p:pRg st="0" end="0"/>
                                            </p:txEl>
                                          </p:spTgt>
                                        </p:tgtEl>
                                        <p:attrNameLst>
                                          <p:attrName>style.visibility</p:attrName>
                                        </p:attrNameLst>
                                      </p:cBhvr>
                                      <p:to>
                                        <p:strVal val="visible"/>
                                      </p:to>
                                    </p:set>
                                    <p:animEffect transition="in" filter="fade">
                                      <p:cBhvr>
                                        <p:cTn id="12" dur="500"/>
                                        <p:tgtEl>
                                          <p:spTgt spid="14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0">
                                            <p:txEl>
                                              <p:pRg st="0" end="0"/>
                                            </p:txEl>
                                          </p:spTgt>
                                        </p:tgtEl>
                                        <p:attrNameLst>
                                          <p:attrName>style.visibility</p:attrName>
                                        </p:attrNameLst>
                                      </p:cBhvr>
                                      <p:to>
                                        <p:strVal val="visible"/>
                                      </p:to>
                                    </p:set>
                                    <p:animEffect transition="in" filter="fade">
                                      <p:cBhvr>
                                        <p:cTn id="17" dur="500"/>
                                        <p:tgtEl>
                                          <p:spTgt spid="14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6">
                                            <p:txEl>
                                              <p:pRg st="0" end="0"/>
                                            </p:txEl>
                                          </p:spTgt>
                                        </p:tgtEl>
                                        <p:attrNameLst>
                                          <p:attrName>style.visibility</p:attrName>
                                        </p:attrNameLst>
                                      </p:cBhvr>
                                      <p:to>
                                        <p:strVal val="visible"/>
                                      </p:to>
                                    </p:set>
                                    <p:animEffect transition="in" filter="fade">
                                      <p:cBhvr>
                                        <p:cTn id="22" dur="500"/>
                                        <p:tgtEl>
                                          <p:spTgt spid="14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4">
                                            <p:txEl>
                                              <p:pRg st="0" end="0"/>
                                            </p:txEl>
                                          </p:spTgt>
                                        </p:tgtEl>
                                        <p:attrNameLst>
                                          <p:attrName>style.visibility</p:attrName>
                                        </p:attrNameLst>
                                      </p:cBhvr>
                                      <p:to>
                                        <p:strVal val="visible"/>
                                      </p:to>
                                    </p:set>
                                    <p:animEffect transition="in" filter="fade">
                                      <p:cBhvr>
                                        <p:cTn id="27" dur="500"/>
                                        <p:tgtEl>
                                          <p:spTgt spid="134">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4">
                                            <p:txEl>
                                              <p:pRg st="1" end="1"/>
                                            </p:txEl>
                                          </p:spTgt>
                                        </p:tgtEl>
                                        <p:attrNameLst>
                                          <p:attrName>style.visibility</p:attrName>
                                        </p:attrNameLst>
                                      </p:cBhvr>
                                      <p:to>
                                        <p:strVal val="visible"/>
                                      </p:to>
                                    </p:set>
                                    <p:animEffect transition="in" filter="fade">
                                      <p:cBhvr>
                                        <p:cTn id="32" dur="500"/>
                                        <p:tgtEl>
                                          <p:spTgt spid="134">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7">
                                            <p:txEl>
                                              <p:pRg st="0" end="0"/>
                                            </p:txEl>
                                          </p:spTgt>
                                        </p:tgtEl>
                                        <p:attrNameLst>
                                          <p:attrName>style.visibility</p:attrName>
                                        </p:attrNameLst>
                                      </p:cBhvr>
                                      <p:to>
                                        <p:strVal val="visible"/>
                                      </p:to>
                                    </p:set>
                                    <p:animEffect transition="in" filter="fade">
                                      <p:cBhvr>
                                        <p:cTn id="37" dur="500"/>
                                        <p:tgtEl>
                                          <p:spTgt spid="13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 grpId="0" build="p"/>
      <p:bldP spid="137" grpId="0" build="p"/>
      <p:bldP spid="140" grpId="0" build="p"/>
      <p:bldP spid="143" grpId="0" build="p"/>
      <p:bldP spid="146" grpId="0" build="p"/>
      <p:bldP spid="14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10D6B6">
                <a:alpha val="70588"/>
              </a:srgbClr>
            </a:gs>
            <a:gs pos="100000">
              <a:srgbClr val="7337D4"/>
            </a:gs>
          </a:gsLst>
          <a:lin ang="0" scaled="0"/>
        </a:gradFill>
        <a:effectLst/>
      </p:bgPr>
    </p:bg>
    <p:spTree>
      <p:nvGrpSpPr>
        <p:cNvPr id="1" name="Shape 154"/>
        <p:cNvGrpSpPr/>
        <p:nvPr/>
      </p:nvGrpSpPr>
      <p:grpSpPr>
        <a:xfrm>
          <a:off x="0" y="0"/>
          <a:ext cx="0" cy="0"/>
          <a:chOff x="0" y="0"/>
          <a:chExt cx="0" cy="0"/>
        </a:xfrm>
      </p:grpSpPr>
      <p:sp>
        <p:nvSpPr>
          <p:cNvPr id="155" name="Google Shape;155;p20"/>
          <p:cNvSpPr txBox="1">
            <a:spLocks noGrp="1"/>
          </p:cNvSpPr>
          <p:nvPr>
            <p:ph type="ctrTitle" idx="2"/>
          </p:nvPr>
        </p:nvSpPr>
        <p:spPr>
          <a:xfrm>
            <a:off x="1868249" y="2540048"/>
            <a:ext cx="3294300" cy="577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s" dirty="0"/>
              <a:t>ABOUT TDS</a:t>
            </a:r>
            <a:endParaRPr dirty="0"/>
          </a:p>
        </p:txBody>
      </p:sp>
      <p:pic>
        <p:nvPicPr>
          <p:cNvPr id="156" name="Google Shape;156;p20"/>
          <p:cNvPicPr preferRelativeResize="0"/>
          <p:nvPr/>
        </p:nvPicPr>
        <p:blipFill>
          <a:blip r:embed="rId3">
            <a:alphaModFix/>
          </a:blip>
          <a:stretch>
            <a:fillRect/>
          </a:stretch>
        </p:blipFill>
        <p:spPr>
          <a:xfrm>
            <a:off x="4312538" y="659713"/>
            <a:ext cx="3875624" cy="3943875"/>
          </a:xfrm>
          <a:prstGeom prst="rect">
            <a:avLst/>
          </a:prstGeom>
          <a:noFill/>
          <a:ln>
            <a:noFill/>
          </a:ln>
        </p:spPr>
      </p:pic>
      <p:sp>
        <p:nvSpPr>
          <p:cNvPr id="157" name="Google Shape;157;p20"/>
          <p:cNvSpPr txBox="1">
            <a:spLocks noGrp="1"/>
          </p:cNvSpPr>
          <p:nvPr>
            <p:ph type="title"/>
          </p:nvPr>
        </p:nvSpPr>
        <p:spPr>
          <a:xfrm>
            <a:off x="374450" y="1858700"/>
            <a:ext cx="1444800" cy="16194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s"/>
              <a:t>01</a:t>
            </a:r>
            <a:endParaRPr/>
          </a:p>
        </p:txBody>
      </p:sp>
      <p:sp>
        <p:nvSpPr>
          <p:cNvPr id="158" name="Google Shape;158;p20"/>
          <p:cNvSpPr txBox="1">
            <a:spLocks noGrp="1"/>
          </p:cNvSpPr>
          <p:nvPr>
            <p:ph type="subTitle" idx="1"/>
          </p:nvPr>
        </p:nvSpPr>
        <p:spPr>
          <a:xfrm>
            <a:off x="1189463" y="3180766"/>
            <a:ext cx="2585287" cy="684990"/>
          </a:xfrm>
          <a:prstGeom prst="rect">
            <a:avLst/>
          </a:prstGeom>
        </p:spPr>
        <p:txBody>
          <a:bodyPr spcFirstLastPara="1" wrap="square" lIns="91425" tIns="91425" rIns="91425" bIns="91425" anchor="t" anchorCtr="0">
            <a:noAutofit/>
          </a:bodyPr>
          <a:lstStyle/>
          <a:p>
            <a:pPr marL="0" lvl="0" indent="0" algn="ctr"/>
            <a:r>
              <a:rPr lang="en-US" sz="1800" dirty="0">
                <a:solidFill>
                  <a:schemeClr val="accent5"/>
                </a:solidFill>
              </a:rPr>
              <a:t>TRIZ Developers Summit</a:t>
            </a:r>
          </a:p>
          <a:p>
            <a:pPr marL="0" lvl="0" indent="0" algn="ctr"/>
            <a:r>
              <a:rPr lang="en-US" sz="1800" dirty="0"/>
              <a:t>The organization and conference sections</a:t>
            </a:r>
          </a:p>
        </p:txBody>
      </p:sp>
      <p:sp>
        <p:nvSpPr>
          <p:cNvPr id="6" name="TextBox 5"/>
          <p:cNvSpPr txBox="1"/>
          <p:nvPr/>
        </p:nvSpPr>
        <p:spPr>
          <a:xfrm>
            <a:off x="8452624" y="4750420"/>
            <a:ext cx="639337" cy="307777"/>
          </a:xfrm>
          <a:prstGeom prst="rect">
            <a:avLst/>
          </a:prstGeom>
          <a:noFill/>
        </p:spPr>
        <p:txBody>
          <a:bodyPr wrap="square" rtlCol="0">
            <a:spAutoFit/>
          </a:bodyPr>
          <a:lstStyle/>
          <a:p>
            <a:r>
              <a:rPr lang="en-US" dirty="0"/>
              <a:t>4</a:t>
            </a:r>
            <a:endParaRPr lang="ru-R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24"/>
          <p:cNvSpPr txBox="1">
            <a:spLocks noGrp="1"/>
          </p:cNvSpPr>
          <p:nvPr>
            <p:ph type="subTitle" idx="1"/>
          </p:nvPr>
        </p:nvSpPr>
        <p:spPr>
          <a:xfrm flipH="1">
            <a:off x="2036906" y="1661356"/>
            <a:ext cx="5286112" cy="1623900"/>
          </a:xfrm>
          <a:prstGeom prst="rect">
            <a:avLst/>
          </a:prstGeom>
        </p:spPr>
        <p:txBody>
          <a:bodyPr spcFirstLastPara="1" wrap="square" lIns="91425" tIns="91425" rIns="91425" bIns="91425" anchor="ctr" anchorCtr="0">
            <a:noAutofit/>
          </a:bodyPr>
          <a:lstStyle/>
          <a:p>
            <a:pPr marL="0" lvl="0" indent="0"/>
            <a:r>
              <a:rPr lang="es" sz="2400" b="1" dirty="0"/>
              <a:t>“..</a:t>
            </a:r>
            <a:r>
              <a:rPr lang="en-US" sz="2400" b="1" dirty="0"/>
              <a:t>a technical object is ideal if it does not exist, and its function is performed</a:t>
            </a:r>
            <a:r>
              <a:rPr lang="es" sz="2400" b="1" dirty="0"/>
              <a:t>”</a:t>
            </a:r>
            <a:endParaRPr sz="2400" b="1" dirty="0"/>
          </a:p>
        </p:txBody>
      </p:sp>
      <p:sp>
        <p:nvSpPr>
          <p:cNvPr id="248" name="Google Shape;248;p24"/>
          <p:cNvSpPr txBox="1">
            <a:spLocks noGrp="1"/>
          </p:cNvSpPr>
          <p:nvPr>
            <p:ph type="ctrTitle"/>
          </p:nvPr>
        </p:nvSpPr>
        <p:spPr>
          <a:xfrm>
            <a:off x="2036906" y="2081564"/>
            <a:ext cx="5070088" cy="1650380"/>
          </a:xfrm>
          <a:prstGeom prst="rect">
            <a:avLst/>
          </a:prstGeom>
        </p:spPr>
        <p:txBody>
          <a:bodyPr spcFirstLastPara="1" wrap="square" lIns="91425" tIns="91425" rIns="91425" bIns="91425" anchor="b" anchorCtr="0">
            <a:noAutofit/>
          </a:bodyPr>
          <a:lstStyle/>
          <a:p>
            <a:pPr lvl="0"/>
            <a:r>
              <a:rPr lang="es" dirty="0">
                <a:solidFill>
                  <a:srgbClr val="FFFFFF"/>
                </a:solidFill>
              </a:rPr>
              <a:t/>
            </a:r>
            <a:br>
              <a:rPr lang="es" dirty="0">
                <a:solidFill>
                  <a:srgbClr val="FFFFFF"/>
                </a:solidFill>
              </a:rPr>
            </a:br>
            <a:r>
              <a:rPr lang="es" dirty="0">
                <a:solidFill>
                  <a:srgbClr val="FFFFFF"/>
                </a:solidFill>
              </a:rPr>
              <a:t/>
            </a:r>
            <a:br>
              <a:rPr lang="es" dirty="0">
                <a:solidFill>
                  <a:srgbClr val="FFFFFF"/>
                </a:solidFill>
              </a:rPr>
            </a:br>
            <a:r>
              <a:rPr lang="es" dirty="0"/>
              <a:t/>
            </a:r>
            <a:br>
              <a:rPr lang="es" dirty="0"/>
            </a:br>
            <a:r>
              <a:rPr lang="es" dirty="0"/>
              <a:t/>
            </a:r>
            <a:br>
              <a:rPr lang="es" dirty="0"/>
            </a:br>
            <a:r>
              <a:rPr lang="es" dirty="0"/>
              <a:t/>
            </a:r>
            <a:br>
              <a:rPr lang="es" dirty="0"/>
            </a:br>
            <a:r>
              <a:rPr lang="es" dirty="0"/>
              <a:t/>
            </a:r>
            <a:br>
              <a:rPr lang="es" dirty="0"/>
            </a:br>
            <a:r>
              <a:rPr lang="es" dirty="0"/>
              <a:t/>
            </a:r>
            <a:br>
              <a:rPr lang="es" dirty="0"/>
            </a:br>
            <a:r>
              <a:rPr lang="es" dirty="0"/>
              <a:t/>
            </a:r>
            <a:br>
              <a:rPr lang="es" dirty="0"/>
            </a:br>
            <a:r>
              <a:rPr lang="es" sz="1600" dirty="0">
                <a:solidFill>
                  <a:srgbClr val="FFFFFF"/>
                </a:solidFill>
              </a:rPr>
              <a:t>— </a:t>
            </a:r>
            <a:r>
              <a:rPr lang="es" sz="1600" dirty="0">
                <a:solidFill>
                  <a:schemeClr val="accent2"/>
                </a:solidFill>
              </a:rPr>
              <a:t>Genrikh Altshuller </a:t>
            </a:r>
            <a:r>
              <a:rPr lang="es" sz="1600" dirty="0">
                <a:solidFill>
                  <a:schemeClr val="accent5"/>
                </a:solidFill>
              </a:rPr>
              <a:t/>
            </a:r>
            <a:br>
              <a:rPr lang="es" sz="1600" dirty="0">
                <a:solidFill>
                  <a:schemeClr val="accent5"/>
                </a:solidFill>
              </a:rPr>
            </a:br>
            <a:r>
              <a:rPr lang="es" sz="1600" dirty="0">
                <a:solidFill>
                  <a:srgbClr val="FFFFFF"/>
                </a:solidFill>
              </a:rPr>
              <a:t>(</a:t>
            </a:r>
            <a:r>
              <a:rPr lang="en-US" sz="1600" dirty="0"/>
              <a:t>Find an idea. Introduction to TRIZ - the theory of inventive problem solving</a:t>
            </a:r>
            <a:r>
              <a:rPr lang="es" sz="1600" dirty="0">
                <a:solidFill>
                  <a:srgbClr val="FFFFFF"/>
                </a:solidFill>
              </a:rPr>
              <a:t>)</a:t>
            </a:r>
            <a:endParaRPr sz="1600" dirty="0">
              <a:solidFill>
                <a:srgbClr val="FFFFFF"/>
              </a:solidFill>
            </a:endParaRPr>
          </a:p>
        </p:txBody>
      </p:sp>
      <p:sp>
        <p:nvSpPr>
          <p:cNvPr id="4" name="TextBox 3"/>
          <p:cNvSpPr txBox="1"/>
          <p:nvPr/>
        </p:nvSpPr>
        <p:spPr>
          <a:xfrm>
            <a:off x="8452624" y="4750420"/>
            <a:ext cx="639337" cy="307777"/>
          </a:xfrm>
          <a:prstGeom prst="rect">
            <a:avLst/>
          </a:prstGeom>
          <a:noFill/>
        </p:spPr>
        <p:txBody>
          <a:bodyPr wrap="square" rtlCol="0">
            <a:spAutoFit/>
          </a:bodyPr>
          <a:lstStyle/>
          <a:p>
            <a:r>
              <a:rPr lang="en-US" dirty="0" smtClean="0"/>
              <a:t>5</a:t>
            </a:r>
            <a:endParaRPr lang="ru-RU" dirty="0"/>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9648" y="1661356"/>
            <a:ext cx="1365504" cy="1816608"/>
          </a:xfrm>
          <a:prstGeom prst="rect">
            <a:avLst/>
          </a:prstGeom>
        </p:spPr>
      </p:pic>
    </p:spTree>
    <p:extLst>
      <p:ext uri="{BB962C8B-B14F-4D97-AF65-F5344CB8AC3E}">
        <p14:creationId xmlns:p14="http://schemas.microsoft.com/office/powerpoint/2010/main" val="1753214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7">
                                            <p:txEl>
                                              <p:pRg st="0" end="0"/>
                                            </p:txEl>
                                          </p:spTgt>
                                        </p:tgtEl>
                                        <p:attrNameLst>
                                          <p:attrName>style.visibility</p:attrName>
                                        </p:attrNameLst>
                                      </p:cBhvr>
                                      <p:to>
                                        <p:strVal val="visible"/>
                                      </p:to>
                                    </p:set>
                                    <p:animEffect transition="in" filter="fade">
                                      <p:cBhvr>
                                        <p:cTn id="7" dur="500"/>
                                        <p:tgtEl>
                                          <p:spTgt spid="2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1"/>
          <p:cNvSpPr txBox="1">
            <a:spLocks noGrp="1"/>
          </p:cNvSpPr>
          <p:nvPr>
            <p:ph type="ctrTitle"/>
          </p:nvPr>
        </p:nvSpPr>
        <p:spPr>
          <a:xfrm>
            <a:off x="619900" y="134800"/>
            <a:ext cx="7904100" cy="851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The Organization of TRIZ Developers Summit</a:t>
            </a:r>
            <a:endParaRPr dirty="0"/>
          </a:p>
        </p:txBody>
      </p:sp>
      <p:grpSp>
        <p:nvGrpSpPr>
          <p:cNvPr id="164" name="Google Shape;164;p21"/>
          <p:cNvGrpSpPr/>
          <p:nvPr/>
        </p:nvGrpSpPr>
        <p:grpSpPr>
          <a:xfrm>
            <a:off x="4389592" y="2202730"/>
            <a:ext cx="2583380" cy="2481508"/>
            <a:chOff x="2969600" y="1280551"/>
            <a:chExt cx="3204788" cy="3078412"/>
          </a:xfrm>
        </p:grpSpPr>
        <p:grpSp>
          <p:nvGrpSpPr>
            <p:cNvPr id="165" name="Google Shape;165;p21"/>
            <p:cNvGrpSpPr/>
            <p:nvPr/>
          </p:nvGrpSpPr>
          <p:grpSpPr>
            <a:xfrm>
              <a:off x="2969600" y="1695094"/>
              <a:ext cx="3204788" cy="2663869"/>
              <a:chOff x="2096100" y="1105981"/>
              <a:chExt cx="3204788" cy="2663869"/>
            </a:xfrm>
          </p:grpSpPr>
          <p:sp>
            <p:nvSpPr>
              <p:cNvPr id="166" name="Google Shape;166;p21"/>
              <p:cNvSpPr/>
              <p:nvPr/>
            </p:nvSpPr>
            <p:spPr>
              <a:xfrm>
                <a:off x="2431699" y="1105981"/>
                <a:ext cx="2535900" cy="2535900"/>
              </a:xfrm>
              <a:prstGeom prst="ellipse">
                <a:avLst/>
              </a:prstGeom>
              <a:no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67" name="Google Shape;167;p21"/>
              <p:cNvSpPr/>
              <p:nvPr/>
            </p:nvSpPr>
            <p:spPr>
              <a:xfrm>
                <a:off x="2096100" y="1534776"/>
                <a:ext cx="914400" cy="914700"/>
              </a:xfrm>
              <a:prstGeom prst="ellipse">
                <a:avLst/>
              </a:prstGeom>
              <a:solidFill>
                <a:srgbClr val="7337D4">
                  <a:alpha val="8077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68" name="Google Shape;168;p21"/>
              <p:cNvSpPr/>
              <p:nvPr/>
            </p:nvSpPr>
            <p:spPr>
              <a:xfrm>
                <a:off x="4386488" y="1534763"/>
                <a:ext cx="914400" cy="914700"/>
              </a:xfrm>
              <a:prstGeom prst="ellipse">
                <a:avLst/>
              </a:prstGeom>
              <a:solidFill>
                <a:srgbClr val="7337D4">
                  <a:alpha val="8077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69" name="Google Shape;169;p21"/>
              <p:cNvSpPr/>
              <p:nvPr/>
            </p:nvSpPr>
            <p:spPr>
              <a:xfrm>
                <a:off x="2414775" y="2855151"/>
                <a:ext cx="914400" cy="914700"/>
              </a:xfrm>
              <a:prstGeom prst="ellipse">
                <a:avLst/>
              </a:prstGeom>
              <a:solidFill>
                <a:srgbClr val="7337D4">
                  <a:alpha val="8077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70" name="Google Shape;170;p21"/>
              <p:cNvSpPr/>
              <p:nvPr/>
            </p:nvSpPr>
            <p:spPr>
              <a:xfrm>
                <a:off x="4080563" y="2855151"/>
                <a:ext cx="914400" cy="914700"/>
              </a:xfrm>
              <a:prstGeom prst="ellipse">
                <a:avLst/>
              </a:prstGeom>
              <a:solidFill>
                <a:srgbClr val="7337D4">
                  <a:alpha val="8077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grpSp>
        <p:sp>
          <p:nvSpPr>
            <p:cNvPr id="171" name="Google Shape;171;p21"/>
            <p:cNvSpPr/>
            <p:nvPr/>
          </p:nvSpPr>
          <p:spPr>
            <a:xfrm>
              <a:off x="4114788" y="1280551"/>
              <a:ext cx="914400" cy="914700"/>
            </a:xfrm>
            <a:prstGeom prst="ellipse">
              <a:avLst/>
            </a:prstGeom>
            <a:solidFill>
              <a:srgbClr val="7337D4">
                <a:alpha val="8077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grpSp>
      <p:grpSp>
        <p:nvGrpSpPr>
          <p:cNvPr id="172" name="Google Shape;172;p21"/>
          <p:cNvGrpSpPr/>
          <p:nvPr/>
        </p:nvGrpSpPr>
        <p:grpSpPr>
          <a:xfrm>
            <a:off x="6222926" y="4202510"/>
            <a:ext cx="257179" cy="257877"/>
            <a:chOff x="6679825" y="2693700"/>
            <a:chExt cx="257875" cy="258575"/>
          </a:xfrm>
        </p:grpSpPr>
        <p:sp>
          <p:nvSpPr>
            <p:cNvPr id="173" name="Google Shape;173;p21"/>
            <p:cNvSpPr/>
            <p:nvPr/>
          </p:nvSpPr>
          <p:spPr>
            <a:xfrm>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74" name="Google Shape;174;p21"/>
            <p:cNvSpPr/>
            <p:nvPr/>
          </p:nvSpPr>
          <p:spPr>
            <a:xfrm flipH="1">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grpSp>
      <p:grpSp>
        <p:nvGrpSpPr>
          <p:cNvPr id="175" name="Google Shape;175;p21"/>
          <p:cNvGrpSpPr/>
          <p:nvPr/>
        </p:nvGrpSpPr>
        <p:grpSpPr>
          <a:xfrm>
            <a:off x="6480246" y="3108629"/>
            <a:ext cx="267396" cy="266676"/>
            <a:chOff x="2141000" y="1954475"/>
            <a:chExt cx="296975" cy="296175"/>
          </a:xfrm>
        </p:grpSpPr>
        <p:sp>
          <p:nvSpPr>
            <p:cNvPr id="176" name="Google Shape;176;p21"/>
            <p:cNvSpPr/>
            <p:nvPr/>
          </p:nvSpPr>
          <p:spPr>
            <a:xfrm>
              <a:off x="2280425" y="1989925"/>
              <a:ext cx="104775" cy="68550"/>
            </a:xfrm>
            <a:custGeom>
              <a:avLst/>
              <a:gdLst/>
              <a:ahLst/>
              <a:cxnLst/>
              <a:rect l="l" t="t" r="r" b="b"/>
              <a:pathLst>
                <a:path w="4191" h="2742" extrusionOk="0">
                  <a:moveTo>
                    <a:pt x="347" y="0"/>
                  </a:moveTo>
                  <a:cubicBezTo>
                    <a:pt x="158" y="0"/>
                    <a:pt x="0" y="158"/>
                    <a:pt x="0" y="347"/>
                  </a:cubicBezTo>
                  <a:cubicBezTo>
                    <a:pt x="0" y="505"/>
                    <a:pt x="158" y="662"/>
                    <a:pt x="315" y="662"/>
                  </a:cubicBezTo>
                  <a:lnTo>
                    <a:pt x="2426" y="662"/>
                  </a:lnTo>
                  <a:cubicBezTo>
                    <a:pt x="2615" y="662"/>
                    <a:pt x="2773" y="820"/>
                    <a:pt x="2773" y="1009"/>
                  </a:cubicBezTo>
                  <a:lnTo>
                    <a:pt x="2773" y="1576"/>
                  </a:lnTo>
                  <a:lnTo>
                    <a:pt x="2678" y="1450"/>
                  </a:lnTo>
                  <a:cubicBezTo>
                    <a:pt x="2615" y="1387"/>
                    <a:pt x="2521" y="1355"/>
                    <a:pt x="2430" y="1355"/>
                  </a:cubicBezTo>
                  <a:cubicBezTo>
                    <a:pt x="2340" y="1355"/>
                    <a:pt x="2253" y="1387"/>
                    <a:pt x="2206" y="1450"/>
                  </a:cubicBezTo>
                  <a:cubicBezTo>
                    <a:pt x="2080" y="1576"/>
                    <a:pt x="2080" y="1796"/>
                    <a:pt x="2206" y="1922"/>
                  </a:cubicBezTo>
                  <a:lnTo>
                    <a:pt x="2899" y="2647"/>
                  </a:lnTo>
                  <a:cubicBezTo>
                    <a:pt x="2993" y="2710"/>
                    <a:pt x="3056" y="2741"/>
                    <a:pt x="3151" y="2741"/>
                  </a:cubicBezTo>
                  <a:cubicBezTo>
                    <a:pt x="3214" y="2741"/>
                    <a:pt x="3340" y="2710"/>
                    <a:pt x="3371" y="2647"/>
                  </a:cubicBezTo>
                  <a:lnTo>
                    <a:pt x="4096" y="1922"/>
                  </a:lnTo>
                  <a:cubicBezTo>
                    <a:pt x="4191" y="1796"/>
                    <a:pt x="4191" y="1576"/>
                    <a:pt x="4096" y="1450"/>
                  </a:cubicBezTo>
                  <a:cubicBezTo>
                    <a:pt x="4033" y="1387"/>
                    <a:pt x="3938" y="1355"/>
                    <a:pt x="3848" y="1355"/>
                  </a:cubicBezTo>
                  <a:cubicBezTo>
                    <a:pt x="3757" y="1355"/>
                    <a:pt x="3671" y="1387"/>
                    <a:pt x="3623" y="1450"/>
                  </a:cubicBezTo>
                  <a:lnTo>
                    <a:pt x="3497" y="1576"/>
                  </a:lnTo>
                  <a:lnTo>
                    <a:pt x="3497" y="1009"/>
                  </a:lnTo>
                  <a:cubicBezTo>
                    <a:pt x="3497" y="442"/>
                    <a:pt x="3025" y="0"/>
                    <a:pt x="245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77" name="Google Shape;177;p21"/>
            <p:cNvSpPr/>
            <p:nvPr/>
          </p:nvSpPr>
          <p:spPr>
            <a:xfrm>
              <a:off x="2174875" y="2145875"/>
              <a:ext cx="105575" cy="69325"/>
            </a:xfrm>
            <a:custGeom>
              <a:avLst/>
              <a:gdLst/>
              <a:ahLst/>
              <a:cxnLst/>
              <a:rect l="l" t="t" r="r" b="b"/>
              <a:pathLst>
                <a:path w="4223" h="2773" extrusionOk="0">
                  <a:moveTo>
                    <a:pt x="1056" y="0"/>
                  </a:moveTo>
                  <a:cubicBezTo>
                    <a:pt x="969" y="0"/>
                    <a:pt x="883" y="32"/>
                    <a:pt x="820" y="95"/>
                  </a:cubicBezTo>
                  <a:lnTo>
                    <a:pt x="95" y="820"/>
                  </a:lnTo>
                  <a:cubicBezTo>
                    <a:pt x="1" y="914"/>
                    <a:pt x="1" y="1166"/>
                    <a:pt x="95" y="1292"/>
                  </a:cubicBezTo>
                  <a:cubicBezTo>
                    <a:pt x="158" y="1339"/>
                    <a:pt x="253" y="1363"/>
                    <a:pt x="343" y="1363"/>
                  </a:cubicBezTo>
                  <a:cubicBezTo>
                    <a:pt x="434" y="1363"/>
                    <a:pt x="521" y="1339"/>
                    <a:pt x="568" y="1292"/>
                  </a:cubicBezTo>
                  <a:lnTo>
                    <a:pt x="694" y="1166"/>
                  </a:lnTo>
                  <a:lnTo>
                    <a:pt x="694" y="1702"/>
                  </a:lnTo>
                  <a:cubicBezTo>
                    <a:pt x="757" y="2300"/>
                    <a:pt x="1229" y="2773"/>
                    <a:pt x="1765" y="2773"/>
                  </a:cubicBezTo>
                  <a:lnTo>
                    <a:pt x="3844" y="2773"/>
                  </a:lnTo>
                  <a:cubicBezTo>
                    <a:pt x="4065" y="2773"/>
                    <a:pt x="4222" y="2615"/>
                    <a:pt x="4222" y="2426"/>
                  </a:cubicBezTo>
                  <a:cubicBezTo>
                    <a:pt x="4222" y="2237"/>
                    <a:pt x="4065" y="2080"/>
                    <a:pt x="3844" y="2080"/>
                  </a:cubicBezTo>
                  <a:lnTo>
                    <a:pt x="1765" y="2080"/>
                  </a:lnTo>
                  <a:cubicBezTo>
                    <a:pt x="1576" y="2080"/>
                    <a:pt x="1418" y="1922"/>
                    <a:pt x="1418" y="1702"/>
                  </a:cubicBezTo>
                  <a:lnTo>
                    <a:pt x="1418" y="1166"/>
                  </a:lnTo>
                  <a:lnTo>
                    <a:pt x="1544" y="1292"/>
                  </a:lnTo>
                  <a:cubicBezTo>
                    <a:pt x="1592" y="1339"/>
                    <a:pt x="1678" y="1363"/>
                    <a:pt x="1769" y="1363"/>
                  </a:cubicBezTo>
                  <a:cubicBezTo>
                    <a:pt x="1859" y="1363"/>
                    <a:pt x="1954" y="1339"/>
                    <a:pt x="2017" y="1292"/>
                  </a:cubicBezTo>
                  <a:cubicBezTo>
                    <a:pt x="2112" y="1166"/>
                    <a:pt x="2112" y="914"/>
                    <a:pt x="2017" y="820"/>
                  </a:cubicBezTo>
                  <a:lnTo>
                    <a:pt x="1292" y="95"/>
                  </a:lnTo>
                  <a:cubicBezTo>
                    <a:pt x="1229" y="32"/>
                    <a:pt x="1143" y="0"/>
                    <a:pt x="10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78" name="Google Shape;178;p21"/>
            <p:cNvSpPr/>
            <p:nvPr/>
          </p:nvSpPr>
          <p:spPr>
            <a:xfrm>
              <a:off x="2141000" y="1954475"/>
              <a:ext cx="139450" cy="174100"/>
            </a:xfrm>
            <a:custGeom>
              <a:avLst/>
              <a:gdLst/>
              <a:ahLst/>
              <a:cxnLst/>
              <a:rect l="l" t="t" r="r" b="b"/>
              <a:pathLst>
                <a:path w="5578" h="6964" extrusionOk="0">
                  <a:moveTo>
                    <a:pt x="2773" y="694"/>
                  </a:moveTo>
                  <a:cubicBezTo>
                    <a:pt x="3372" y="694"/>
                    <a:pt x="3782" y="1166"/>
                    <a:pt x="3782" y="1734"/>
                  </a:cubicBezTo>
                  <a:cubicBezTo>
                    <a:pt x="3782" y="2301"/>
                    <a:pt x="3309" y="2742"/>
                    <a:pt x="2773" y="2742"/>
                  </a:cubicBezTo>
                  <a:cubicBezTo>
                    <a:pt x="2175" y="2742"/>
                    <a:pt x="1734" y="2269"/>
                    <a:pt x="1734" y="1734"/>
                  </a:cubicBezTo>
                  <a:cubicBezTo>
                    <a:pt x="1734" y="1166"/>
                    <a:pt x="2206" y="694"/>
                    <a:pt x="2773" y="694"/>
                  </a:cubicBezTo>
                  <a:close/>
                  <a:moveTo>
                    <a:pt x="2773" y="3466"/>
                  </a:moveTo>
                  <a:cubicBezTo>
                    <a:pt x="3908" y="3466"/>
                    <a:pt x="4853" y="4411"/>
                    <a:pt x="4853" y="5546"/>
                  </a:cubicBezTo>
                  <a:lnTo>
                    <a:pt x="4853" y="6270"/>
                  </a:lnTo>
                  <a:lnTo>
                    <a:pt x="694" y="6270"/>
                  </a:lnTo>
                  <a:lnTo>
                    <a:pt x="694" y="5546"/>
                  </a:lnTo>
                  <a:cubicBezTo>
                    <a:pt x="694" y="4411"/>
                    <a:pt x="1639" y="3466"/>
                    <a:pt x="2773" y="3466"/>
                  </a:cubicBezTo>
                  <a:close/>
                  <a:moveTo>
                    <a:pt x="2805" y="1"/>
                  </a:moveTo>
                  <a:cubicBezTo>
                    <a:pt x="1860" y="1"/>
                    <a:pt x="1072" y="788"/>
                    <a:pt x="1072" y="1734"/>
                  </a:cubicBezTo>
                  <a:cubicBezTo>
                    <a:pt x="1072" y="2238"/>
                    <a:pt x="1324" y="2710"/>
                    <a:pt x="1671" y="3025"/>
                  </a:cubicBezTo>
                  <a:cubicBezTo>
                    <a:pt x="726" y="3466"/>
                    <a:pt x="64" y="4443"/>
                    <a:pt x="64" y="5577"/>
                  </a:cubicBezTo>
                  <a:lnTo>
                    <a:pt x="64" y="6617"/>
                  </a:lnTo>
                  <a:cubicBezTo>
                    <a:pt x="1" y="6806"/>
                    <a:pt x="159" y="6963"/>
                    <a:pt x="379" y="6963"/>
                  </a:cubicBezTo>
                  <a:lnTo>
                    <a:pt x="5199" y="6963"/>
                  </a:lnTo>
                  <a:cubicBezTo>
                    <a:pt x="5420" y="6963"/>
                    <a:pt x="5577" y="6806"/>
                    <a:pt x="5577" y="6617"/>
                  </a:cubicBezTo>
                  <a:lnTo>
                    <a:pt x="5577" y="5577"/>
                  </a:lnTo>
                  <a:cubicBezTo>
                    <a:pt x="5577" y="4443"/>
                    <a:pt x="4884" y="3498"/>
                    <a:pt x="3939" y="3025"/>
                  </a:cubicBezTo>
                  <a:cubicBezTo>
                    <a:pt x="4317" y="2710"/>
                    <a:pt x="4538" y="2238"/>
                    <a:pt x="4538" y="1734"/>
                  </a:cubicBezTo>
                  <a:cubicBezTo>
                    <a:pt x="4538" y="788"/>
                    <a:pt x="3750" y="1"/>
                    <a:pt x="280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79" name="Google Shape;179;p21"/>
            <p:cNvSpPr/>
            <p:nvPr/>
          </p:nvSpPr>
          <p:spPr>
            <a:xfrm>
              <a:off x="2298525" y="2076550"/>
              <a:ext cx="139450" cy="174100"/>
            </a:xfrm>
            <a:custGeom>
              <a:avLst/>
              <a:gdLst/>
              <a:ahLst/>
              <a:cxnLst/>
              <a:rect l="l" t="t" r="r" b="b"/>
              <a:pathLst>
                <a:path w="5578" h="6964" extrusionOk="0">
                  <a:moveTo>
                    <a:pt x="2773" y="663"/>
                  </a:moveTo>
                  <a:cubicBezTo>
                    <a:pt x="3372" y="663"/>
                    <a:pt x="3782" y="1135"/>
                    <a:pt x="3782" y="1702"/>
                  </a:cubicBezTo>
                  <a:cubicBezTo>
                    <a:pt x="3782" y="2238"/>
                    <a:pt x="3309" y="2710"/>
                    <a:pt x="2773" y="2710"/>
                  </a:cubicBezTo>
                  <a:cubicBezTo>
                    <a:pt x="2175" y="2710"/>
                    <a:pt x="1734" y="2238"/>
                    <a:pt x="1734" y="1702"/>
                  </a:cubicBezTo>
                  <a:cubicBezTo>
                    <a:pt x="1734" y="1135"/>
                    <a:pt x="2175" y="663"/>
                    <a:pt x="2773" y="663"/>
                  </a:cubicBezTo>
                  <a:close/>
                  <a:moveTo>
                    <a:pt x="2773" y="3467"/>
                  </a:moveTo>
                  <a:cubicBezTo>
                    <a:pt x="3908" y="3467"/>
                    <a:pt x="4853" y="4412"/>
                    <a:pt x="4853" y="5546"/>
                  </a:cubicBezTo>
                  <a:lnTo>
                    <a:pt x="4853" y="6270"/>
                  </a:lnTo>
                  <a:lnTo>
                    <a:pt x="694" y="6270"/>
                  </a:lnTo>
                  <a:lnTo>
                    <a:pt x="694" y="5546"/>
                  </a:lnTo>
                  <a:cubicBezTo>
                    <a:pt x="694" y="4412"/>
                    <a:pt x="1639" y="3467"/>
                    <a:pt x="2773" y="3467"/>
                  </a:cubicBezTo>
                  <a:close/>
                  <a:moveTo>
                    <a:pt x="2773" y="1"/>
                  </a:moveTo>
                  <a:cubicBezTo>
                    <a:pt x="1828" y="1"/>
                    <a:pt x="1041" y="789"/>
                    <a:pt x="1041" y="1734"/>
                  </a:cubicBezTo>
                  <a:cubicBezTo>
                    <a:pt x="1041" y="2238"/>
                    <a:pt x="1261" y="2710"/>
                    <a:pt x="1608" y="3025"/>
                  </a:cubicBezTo>
                  <a:cubicBezTo>
                    <a:pt x="663" y="3467"/>
                    <a:pt x="1" y="4443"/>
                    <a:pt x="1" y="5546"/>
                  </a:cubicBezTo>
                  <a:lnTo>
                    <a:pt x="1" y="6617"/>
                  </a:lnTo>
                  <a:cubicBezTo>
                    <a:pt x="1" y="6806"/>
                    <a:pt x="159" y="6964"/>
                    <a:pt x="379" y="6964"/>
                  </a:cubicBezTo>
                  <a:lnTo>
                    <a:pt x="5199" y="6964"/>
                  </a:lnTo>
                  <a:cubicBezTo>
                    <a:pt x="5420" y="6964"/>
                    <a:pt x="5577" y="6806"/>
                    <a:pt x="5577" y="6617"/>
                  </a:cubicBezTo>
                  <a:lnTo>
                    <a:pt x="5577" y="5546"/>
                  </a:lnTo>
                  <a:cubicBezTo>
                    <a:pt x="5514" y="4412"/>
                    <a:pt x="4853" y="3467"/>
                    <a:pt x="3908" y="3025"/>
                  </a:cubicBezTo>
                  <a:cubicBezTo>
                    <a:pt x="4254" y="2710"/>
                    <a:pt x="4506" y="2238"/>
                    <a:pt x="4506" y="1734"/>
                  </a:cubicBezTo>
                  <a:cubicBezTo>
                    <a:pt x="4506" y="789"/>
                    <a:pt x="3719" y="1"/>
                    <a:pt x="277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grpSp>
      <p:grpSp>
        <p:nvGrpSpPr>
          <p:cNvPr id="180" name="Google Shape;180;p21"/>
          <p:cNvGrpSpPr/>
          <p:nvPr/>
        </p:nvGrpSpPr>
        <p:grpSpPr>
          <a:xfrm>
            <a:off x="4863389" y="4198460"/>
            <a:ext cx="266676" cy="265978"/>
            <a:chOff x="3599700" y="1954475"/>
            <a:chExt cx="296175" cy="295400"/>
          </a:xfrm>
        </p:grpSpPr>
        <p:sp>
          <p:nvSpPr>
            <p:cNvPr id="181" name="Google Shape;181;p21"/>
            <p:cNvSpPr/>
            <p:nvPr/>
          </p:nvSpPr>
          <p:spPr>
            <a:xfrm>
              <a:off x="3599700" y="1954475"/>
              <a:ext cx="296175" cy="295400"/>
            </a:xfrm>
            <a:custGeom>
              <a:avLst/>
              <a:gdLst/>
              <a:ahLst/>
              <a:cxnLst/>
              <a:rect l="l" t="t" r="r" b="b"/>
              <a:pathLst>
                <a:path w="11847" h="11816" extrusionOk="0">
                  <a:moveTo>
                    <a:pt x="3151" y="694"/>
                  </a:moveTo>
                  <a:cubicBezTo>
                    <a:pt x="3718" y="694"/>
                    <a:pt x="4159" y="1166"/>
                    <a:pt x="4159" y="1734"/>
                  </a:cubicBezTo>
                  <a:cubicBezTo>
                    <a:pt x="4159" y="2301"/>
                    <a:pt x="3686" y="2742"/>
                    <a:pt x="3151" y="2742"/>
                  </a:cubicBezTo>
                  <a:cubicBezTo>
                    <a:pt x="2584" y="2742"/>
                    <a:pt x="2111" y="2269"/>
                    <a:pt x="2111" y="1734"/>
                  </a:cubicBezTo>
                  <a:cubicBezTo>
                    <a:pt x="2080" y="1166"/>
                    <a:pt x="2552" y="694"/>
                    <a:pt x="3151" y="694"/>
                  </a:cubicBezTo>
                  <a:close/>
                  <a:moveTo>
                    <a:pt x="8727" y="694"/>
                  </a:moveTo>
                  <a:cubicBezTo>
                    <a:pt x="9326" y="694"/>
                    <a:pt x="9767" y="1166"/>
                    <a:pt x="9767" y="1734"/>
                  </a:cubicBezTo>
                  <a:cubicBezTo>
                    <a:pt x="9767" y="2301"/>
                    <a:pt x="9294" y="2742"/>
                    <a:pt x="8727" y="2742"/>
                  </a:cubicBezTo>
                  <a:cubicBezTo>
                    <a:pt x="8128" y="2742"/>
                    <a:pt x="7719" y="2269"/>
                    <a:pt x="7719" y="1734"/>
                  </a:cubicBezTo>
                  <a:cubicBezTo>
                    <a:pt x="7656" y="1166"/>
                    <a:pt x="8128" y="694"/>
                    <a:pt x="8727" y="694"/>
                  </a:cubicBezTo>
                  <a:close/>
                  <a:moveTo>
                    <a:pt x="5923" y="4852"/>
                  </a:moveTo>
                  <a:cubicBezTo>
                    <a:pt x="6522" y="4852"/>
                    <a:pt x="6994" y="5325"/>
                    <a:pt x="6994" y="5861"/>
                  </a:cubicBezTo>
                  <a:cubicBezTo>
                    <a:pt x="6994" y="6396"/>
                    <a:pt x="6522" y="6869"/>
                    <a:pt x="5923" y="6869"/>
                  </a:cubicBezTo>
                  <a:cubicBezTo>
                    <a:pt x="5356" y="6869"/>
                    <a:pt x="4883" y="6428"/>
                    <a:pt x="4883" y="5861"/>
                  </a:cubicBezTo>
                  <a:cubicBezTo>
                    <a:pt x="4883" y="5294"/>
                    <a:pt x="5356" y="4852"/>
                    <a:pt x="5923" y="4852"/>
                  </a:cubicBezTo>
                  <a:close/>
                  <a:moveTo>
                    <a:pt x="3151" y="3466"/>
                  </a:moveTo>
                  <a:cubicBezTo>
                    <a:pt x="3875" y="3466"/>
                    <a:pt x="4600" y="3813"/>
                    <a:pt x="5072" y="4380"/>
                  </a:cubicBezTo>
                  <a:cubicBezTo>
                    <a:pt x="4537" y="4695"/>
                    <a:pt x="4159" y="5231"/>
                    <a:pt x="4159" y="5861"/>
                  </a:cubicBezTo>
                  <a:cubicBezTo>
                    <a:pt x="4159" y="6239"/>
                    <a:pt x="4285" y="6617"/>
                    <a:pt x="4505" y="6900"/>
                  </a:cubicBezTo>
                  <a:lnTo>
                    <a:pt x="693" y="6900"/>
                  </a:lnTo>
                  <a:lnTo>
                    <a:pt x="693" y="5892"/>
                  </a:lnTo>
                  <a:cubicBezTo>
                    <a:pt x="693" y="4569"/>
                    <a:pt x="1796" y="3466"/>
                    <a:pt x="3151" y="3466"/>
                  </a:cubicBezTo>
                  <a:close/>
                  <a:moveTo>
                    <a:pt x="8696" y="3498"/>
                  </a:moveTo>
                  <a:cubicBezTo>
                    <a:pt x="10019" y="3498"/>
                    <a:pt x="11121" y="4600"/>
                    <a:pt x="11121" y="5955"/>
                  </a:cubicBezTo>
                  <a:lnTo>
                    <a:pt x="11121" y="6932"/>
                  </a:lnTo>
                  <a:lnTo>
                    <a:pt x="7309" y="6932"/>
                  </a:lnTo>
                  <a:cubicBezTo>
                    <a:pt x="7561" y="6617"/>
                    <a:pt x="7656" y="6270"/>
                    <a:pt x="7656" y="5892"/>
                  </a:cubicBezTo>
                  <a:cubicBezTo>
                    <a:pt x="7656" y="5262"/>
                    <a:pt x="7309" y="4726"/>
                    <a:pt x="6774" y="4411"/>
                  </a:cubicBezTo>
                  <a:cubicBezTo>
                    <a:pt x="7215" y="3813"/>
                    <a:pt x="7939" y="3498"/>
                    <a:pt x="8696" y="3498"/>
                  </a:cubicBezTo>
                  <a:close/>
                  <a:moveTo>
                    <a:pt x="5923" y="7625"/>
                  </a:moveTo>
                  <a:cubicBezTo>
                    <a:pt x="6207" y="7625"/>
                    <a:pt x="6490" y="7656"/>
                    <a:pt x="6711" y="7751"/>
                  </a:cubicBezTo>
                  <a:lnTo>
                    <a:pt x="5923" y="8791"/>
                  </a:lnTo>
                  <a:lnTo>
                    <a:pt x="5135" y="7751"/>
                  </a:lnTo>
                  <a:cubicBezTo>
                    <a:pt x="5388" y="7688"/>
                    <a:pt x="5671" y="7625"/>
                    <a:pt x="5923" y="7625"/>
                  </a:cubicBezTo>
                  <a:close/>
                  <a:moveTo>
                    <a:pt x="4505" y="8066"/>
                  </a:moveTo>
                  <a:lnTo>
                    <a:pt x="5577" y="9484"/>
                  </a:lnTo>
                  <a:lnTo>
                    <a:pt x="5577" y="11153"/>
                  </a:lnTo>
                  <a:lnTo>
                    <a:pt x="3497" y="11153"/>
                  </a:lnTo>
                  <a:lnTo>
                    <a:pt x="3497" y="10019"/>
                  </a:lnTo>
                  <a:cubicBezTo>
                    <a:pt x="3497" y="9200"/>
                    <a:pt x="3875" y="8507"/>
                    <a:pt x="4505" y="8066"/>
                  </a:cubicBezTo>
                  <a:close/>
                  <a:moveTo>
                    <a:pt x="7341" y="8066"/>
                  </a:moveTo>
                  <a:cubicBezTo>
                    <a:pt x="7939" y="8507"/>
                    <a:pt x="8381" y="9263"/>
                    <a:pt x="8381" y="10051"/>
                  </a:cubicBezTo>
                  <a:lnTo>
                    <a:pt x="8381" y="11153"/>
                  </a:lnTo>
                  <a:lnTo>
                    <a:pt x="6301" y="11153"/>
                  </a:lnTo>
                  <a:lnTo>
                    <a:pt x="6301" y="9484"/>
                  </a:lnTo>
                  <a:lnTo>
                    <a:pt x="7341" y="8066"/>
                  </a:lnTo>
                  <a:close/>
                  <a:moveTo>
                    <a:pt x="3088" y="1"/>
                  </a:moveTo>
                  <a:cubicBezTo>
                    <a:pt x="2143" y="1"/>
                    <a:pt x="1355" y="788"/>
                    <a:pt x="1355" y="1734"/>
                  </a:cubicBezTo>
                  <a:cubicBezTo>
                    <a:pt x="1355" y="2238"/>
                    <a:pt x="1575" y="2679"/>
                    <a:pt x="1922" y="2994"/>
                  </a:cubicBezTo>
                  <a:cubicBezTo>
                    <a:pt x="788" y="3466"/>
                    <a:pt x="0" y="4569"/>
                    <a:pt x="0" y="5861"/>
                  </a:cubicBezTo>
                  <a:lnTo>
                    <a:pt x="0" y="7247"/>
                  </a:lnTo>
                  <a:cubicBezTo>
                    <a:pt x="0" y="7436"/>
                    <a:pt x="158" y="7593"/>
                    <a:pt x="347" y="7593"/>
                  </a:cubicBezTo>
                  <a:lnTo>
                    <a:pt x="3938" y="7593"/>
                  </a:lnTo>
                  <a:cubicBezTo>
                    <a:pt x="3214" y="8192"/>
                    <a:pt x="2741" y="9043"/>
                    <a:pt x="2741" y="10019"/>
                  </a:cubicBezTo>
                  <a:lnTo>
                    <a:pt x="2741" y="11437"/>
                  </a:lnTo>
                  <a:cubicBezTo>
                    <a:pt x="2741" y="11658"/>
                    <a:pt x="2899" y="11815"/>
                    <a:pt x="3088" y="11815"/>
                  </a:cubicBezTo>
                  <a:lnTo>
                    <a:pt x="8696" y="11815"/>
                  </a:lnTo>
                  <a:cubicBezTo>
                    <a:pt x="8885" y="11815"/>
                    <a:pt x="9042" y="11658"/>
                    <a:pt x="9042" y="11437"/>
                  </a:cubicBezTo>
                  <a:lnTo>
                    <a:pt x="9042" y="10019"/>
                  </a:lnTo>
                  <a:cubicBezTo>
                    <a:pt x="9042" y="9043"/>
                    <a:pt x="8570" y="8192"/>
                    <a:pt x="7876" y="7593"/>
                  </a:cubicBezTo>
                  <a:lnTo>
                    <a:pt x="11436" y="7593"/>
                  </a:lnTo>
                  <a:cubicBezTo>
                    <a:pt x="11657" y="7593"/>
                    <a:pt x="11815" y="7436"/>
                    <a:pt x="11815" y="7247"/>
                  </a:cubicBezTo>
                  <a:lnTo>
                    <a:pt x="11815" y="5861"/>
                  </a:lnTo>
                  <a:cubicBezTo>
                    <a:pt x="11846" y="4600"/>
                    <a:pt x="11027" y="3466"/>
                    <a:pt x="9861" y="2994"/>
                  </a:cubicBezTo>
                  <a:cubicBezTo>
                    <a:pt x="10239" y="2679"/>
                    <a:pt x="10428" y="2206"/>
                    <a:pt x="10428" y="1734"/>
                  </a:cubicBezTo>
                  <a:cubicBezTo>
                    <a:pt x="10428" y="788"/>
                    <a:pt x="9641" y="1"/>
                    <a:pt x="8696" y="1"/>
                  </a:cubicBezTo>
                  <a:cubicBezTo>
                    <a:pt x="7750" y="1"/>
                    <a:pt x="6963" y="788"/>
                    <a:pt x="6963" y="1734"/>
                  </a:cubicBezTo>
                  <a:cubicBezTo>
                    <a:pt x="6963" y="2238"/>
                    <a:pt x="7152" y="2679"/>
                    <a:pt x="7498" y="2994"/>
                  </a:cubicBezTo>
                  <a:cubicBezTo>
                    <a:pt x="6931" y="3214"/>
                    <a:pt x="6396" y="3624"/>
                    <a:pt x="6049" y="4159"/>
                  </a:cubicBezTo>
                  <a:lnTo>
                    <a:pt x="5734" y="4159"/>
                  </a:lnTo>
                  <a:cubicBezTo>
                    <a:pt x="5388" y="3655"/>
                    <a:pt x="4883" y="3214"/>
                    <a:pt x="4285" y="2994"/>
                  </a:cubicBezTo>
                  <a:cubicBezTo>
                    <a:pt x="4631" y="2679"/>
                    <a:pt x="4820" y="2238"/>
                    <a:pt x="4820" y="1734"/>
                  </a:cubicBezTo>
                  <a:cubicBezTo>
                    <a:pt x="4820" y="788"/>
                    <a:pt x="4033" y="1"/>
                    <a:pt x="308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82" name="Google Shape;182;p21"/>
            <p:cNvSpPr/>
            <p:nvPr/>
          </p:nvSpPr>
          <p:spPr>
            <a:xfrm>
              <a:off x="3825750" y="2075775"/>
              <a:ext cx="35450" cy="17350"/>
            </a:xfrm>
            <a:custGeom>
              <a:avLst/>
              <a:gdLst/>
              <a:ahLst/>
              <a:cxnLst/>
              <a:rect l="l" t="t" r="r" b="b"/>
              <a:pathLst>
                <a:path w="1418" h="694" extrusionOk="0">
                  <a:moveTo>
                    <a:pt x="347" y="0"/>
                  </a:moveTo>
                  <a:cubicBezTo>
                    <a:pt x="158" y="0"/>
                    <a:pt x="0" y="158"/>
                    <a:pt x="0" y="347"/>
                  </a:cubicBezTo>
                  <a:cubicBezTo>
                    <a:pt x="0" y="536"/>
                    <a:pt x="158" y="694"/>
                    <a:pt x="347" y="694"/>
                  </a:cubicBezTo>
                  <a:lnTo>
                    <a:pt x="1071" y="694"/>
                  </a:lnTo>
                  <a:cubicBezTo>
                    <a:pt x="1260" y="694"/>
                    <a:pt x="1418" y="536"/>
                    <a:pt x="1418" y="347"/>
                  </a:cubicBezTo>
                  <a:cubicBezTo>
                    <a:pt x="1418" y="158"/>
                    <a:pt x="1260" y="0"/>
                    <a:pt x="107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83" name="Google Shape;183;p21"/>
            <p:cNvSpPr/>
            <p:nvPr/>
          </p:nvSpPr>
          <p:spPr>
            <a:xfrm>
              <a:off x="3633550" y="2075775"/>
              <a:ext cx="35475" cy="17350"/>
            </a:xfrm>
            <a:custGeom>
              <a:avLst/>
              <a:gdLst/>
              <a:ahLst/>
              <a:cxnLst/>
              <a:rect l="l" t="t" r="r" b="b"/>
              <a:pathLst>
                <a:path w="1419" h="694" extrusionOk="0">
                  <a:moveTo>
                    <a:pt x="379" y="0"/>
                  </a:moveTo>
                  <a:cubicBezTo>
                    <a:pt x="158" y="0"/>
                    <a:pt x="1" y="158"/>
                    <a:pt x="1" y="347"/>
                  </a:cubicBezTo>
                  <a:cubicBezTo>
                    <a:pt x="1" y="536"/>
                    <a:pt x="158" y="694"/>
                    <a:pt x="379" y="694"/>
                  </a:cubicBezTo>
                  <a:lnTo>
                    <a:pt x="1072" y="694"/>
                  </a:lnTo>
                  <a:cubicBezTo>
                    <a:pt x="1261" y="694"/>
                    <a:pt x="1419" y="536"/>
                    <a:pt x="1419" y="347"/>
                  </a:cubicBezTo>
                  <a:cubicBezTo>
                    <a:pt x="1419" y="158"/>
                    <a:pt x="1261" y="0"/>
                    <a:pt x="107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grpSp>
      <p:grpSp>
        <p:nvGrpSpPr>
          <p:cNvPr id="184" name="Google Shape;184;p21"/>
          <p:cNvGrpSpPr/>
          <p:nvPr/>
        </p:nvGrpSpPr>
        <p:grpSpPr>
          <a:xfrm>
            <a:off x="5538501" y="2404265"/>
            <a:ext cx="283081" cy="281550"/>
            <a:chOff x="-64401400" y="1914475"/>
            <a:chExt cx="319000" cy="317275"/>
          </a:xfrm>
        </p:grpSpPr>
        <p:sp>
          <p:nvSpPr>
            <p:cNvPr id="185" name="Google Shape;185;p21"/>
            <p:cNvSpPr/>
            <p:nvPr/>
          </p:nvSpPr>
          <p:spPr>
            <a:xfrm>
              <a:off x="-64401400" y="1914475"/>
              <a:ext cx="319000" cy="317275"/>
            </a:xfrm>
            <a:custGeom>
              <a:avLst/>
              <a:gdLst/>
              <a:ahLst/>
              <a:cxnLst/>
              <a:rect l="l" t="t" r="r" b="b"/>
              <a:pathLst>
                <a:path w="12760" h="12691" extrusionOk="0">
                  <a:moveTo>
                    <a:pt x="4726" y="1317"/>
                  </a:moveTo>
                  <a:lnTo>
                    <a:pt x="4726" y="2703"/>
                  </a:lnTo>
                  <a:cubicBezTo>
                    <a:pt x="4663" y="2735"/>
                    <a:pt x="4600" y="2829"/>
                    <a:pt x="4569" y="2861"/>
                  </a:cubicBezTo>
                  <a:lnTo>
                    <a:pt x="4065" y="3554"/>
                  </a:lnTo>
                  <a:cubicBezTo>
                    <a:pt x="3970" y="3176"/>
                    <a:pt x="3907" y="2703"/>
                    <a:pt x="3907" y="2388"/>
                  </a:cubicBezTo>
                  <a:cubicBezTo>
                    <a:pt x="3876" y="1947"/>
                    <a:pt x="3970" y="1632"/>
                    <a:pt x="4222" y="1475"/>
                  </a:cubicBezTo>
                  <a:cubicBezTo>
                    <a:pt x="4348" y="1349"/>
                    <a:pt x="4537" y="1317"/>
                    <a:pt x="4726" y="1317"/>
                  </a:cubicBezTo>
                  <a:close/>
                  <a:moveTo>
                    <a:pt x="7046" y="813"/>
                  </a:moveTo>
                  <a:cubicBezTo>
                    <a:pt x="7507" y="813"/>
                    <a:pt x="7937" y="916"/>
                    <a:pt x="8286" y="1128"/>
                  </a:cubicBezTo>
                  <a:cubicBezTo>
                    <a:pt x="8759" y="1412"/>
                    <a:pt x="8979" y="1821"/>
                    <a:pt x="8948" y="2420"/>
                  </a:cubicBezTo>
                  <a:cubicBezTo>
                    <a:pt x="8948" y="2703"/>
                    <a:pt x="8853" y="3113"/>
                    <a:pt x="8790" y="3554"/>
                  </a:cubicBezTo>
                  <a:lnTo>
                    <a:pt x="8286" y="2861"/>
                  </a:lnTo>
                  <a:cubicBezTo>
                    <a:pt x="8066" y="2609"/>
                    <a:pt x="7814" y="2451"/>
                    <a:pt x="7499" y="2451"/>
                  </a:cubicBezTo>
                  <a:lnTo>
                    <a:pt x="5514" y="2451"/>
                  </a:lnTo>
                  <a:lnTo>
                    <a:pt x="5514" y="1160"/>
                  </a:lnTo>
                  <a:cubicBezTo>
                    <a:pt x="6020" y="931"/>
                    <a:pt x="6551" y="813"/>
                    <a:pt x="7046" y="813"/>
                  </a:cubicBezTo>
                  <a:close/>
                  <a:moveTo>
                    <a:pt x="7530" y="3334"/>
                  </a:moveTo>
                  <a:cubicBezTo>
                    <a:pt x="7562" y="3334"/>
                    <a:pt x="7593" y="3365"/>
                    <a:pt x="7656" y="3365"/>
                  </a:cubicBezTo>
                  <a:lnTo>
                    <a:pt x="8601" y="4657"/>
                  </a:lnTo>
                  <a:cubicBezTo>
                    <a:pt x="8444" y="5917"/>
                    <a:pt x="7688" y="7177"/>
                    <a:pt x="6427" y="7177"/>
                  </a:cubicBezTo>
                  <a:cubicBezTo>
                    <a:pt x="5167" y="7177"/>
                    <a:pt x="4411" y="5980"/>
                    <a:pt x="4254" y="4657"/>
                  </a:cubicBezTo>
                  <a:lnTo>
                    <a:pt x="5199" y="3365"/>
                  </a:lnTo>
                  <a:cubicBezTo>
                    <a:pt x="5230" y="3334"/>
                    <a:pt x="5293" y="3334"/>
                    <a:pt x="5325" y="3334"/>
                  </a:cubicBezTo>
                  <a:close/>
                  <a:moveTo>
                    <a:pt x="5199" y="7681"/>
                  </a:moveTo>
                  <a:cubicBezTo>
                    <a:pt x="5608" y="7902"/>
                    <a:pt x="5986" y="8028"/>
                    <a:pt x="6427" y="8028"/>
                  </a:cubicBezTo>
                  <a:cubicBezTo>
                    <a:pt x="6869" y="8028"/>
                    <a:pt x="7310" y="7902"/>
                    <a:pt x="7688" y="7713"/>
                  </a:cubicBezTo>
                  <a:lnTo>
                    <a:pt x="7688" y="7807"/>
                  </a:lnTo>
                  <a:cubicBezTo>
                    <a:pt x="7688" y="8028"/>
                    <a:pt x="7719" y="8185"/>
                    <a:pt x="7814" y="8343"/>
                  </a:cubicBezTo>
                  <a:lnTo>
                    <a:pt x="6427" y="9634"/>
                  </a:lnTo>
                  <a:lnTo>
                    <a:pt x="5073" y="8280"/>
                  </a:lnTo>
                  <a:cubicBezTo>
                    <a:pt x="5167" y="8122"/>
                    <a:pt x="5199" y="7965"/>
                    <a:pt x="5199" y="7776"/>
                  </a:cubicBezTo>
                  <a:lnTo>
                    <a:pt x="5199" y="7681"/>
                  </a:lnTo>
                  <a:close/>
                  <a:moveTo>
                    <a:pt x="4537" y="8878"/>
                  </a:moveTo>
                  <a:lnTo>
                    <a:pt x="5829" y="10170"/>
                  </a:lnTo>
                  <a:lnTo>
                    <a:pt x="5230" y="10769"/>
                  </a:lnTo>
                  <a:lnTo>
                    <a:pt x="4065" y="9036"/>
                  </a:lnTo>
                  <a:cubicBezTo>
                    <a:pt x="4222" y="9036"/>
                    <a:pt x="4380" y="9004"/>
                    <a:pt x="4537" y="8878"/>
                  </a:cubicBezTo>
                  <a:close/>
                  <a:moveTo>
                    <a:pt x="8318" y="8878"/>
                  </a:moveTo>
                  <a:cubicBezTo>
                    <a:pt x="8475" y="8973"/>
                    <a:pt x="8633" y="9036"/>
                    <a:pt x="8790" y="9036"/>
                  </a:cubicBezTo>
                  <a:lnTo>
                    <a:pt x="7593" y="10769"/>
                  </a:lnTo>
                  <a:lnTo>
                    <a:pt x="7026" y="10170"/>
                  </a:lnTo>
                  <a:lnTo>
                    <a:pt x="8318" y="8878"/>
                  </a:lnTo>
                  <a:close/>
                  <a:moveTo>
                    <a:pt x="10460" y="9067"/>
                  </a:moveTo>
                  <a:cubicBezTo>
                    <a:pt x="11279" y="9067"/>
                    <a:pt x="11941" y="9760"/>
                    <a:pt x="11941" y="10580"/>
                  </a:cubicBezTo>
                  <a:lnTo>
                    <a:pt x="11941" y="11840"/>
                  </a:lnTo>
                  <a:lnTo>
                    <a:pt x="7814" y="11840"/>
                  </a:lnTo>
                  <a:cubicBezTo>
                    <a:pt x="7908" y="11808"/>
                    <a:pt x="8003" y="11745"/>
                    <a:pt x="8034" y="11682"/>
                  </a:cubicBezTo>
                  <a:lnTo>
                    <a:pt x="9798" y="9067"/>
                  </a:lnTo>
                  <a:close/>
                  <a:moveTo>
                    <a:pt x="3088" y="9067"/>
                  </a:moveTo>
                  <a:lnTo>
                    <a:pt x="4852" y="11651"/>
                  </a:lnTo>
                  <a:cubicBezTo>
                    <a:pt x="4915" y="11745"/>
                    <a:pt x="5041" y="11808"/>
                    <a:pt x="5167" y="11840"/>
                  </a:cubicBezTo>
                  <a:lnTo>
                    <a:pt x="5199" y="11840"/>
                  </a:lnTo>
                  <a:cubicBezTo>
                    <a:pt x="5325" y="11840"/>
                    <a:pt x="5419" y="11808"/>
                    <a:pt x="5482" y="11714"/>
                  </a:cubicBezTo>
                  <a:lnTo>
                    <a:pt x="6427" y="10769"/>
                  </a:lnTo>
                  <a:lnTo>
                    <a:pt x="7404" y="11745"/>
                  </a:lnTo>
                  <a:cubicBezTo>
                    <a:pt x="7436" y="11777"/>
                    <a:pt x="7530" y="11840"/>
                    <a:pt x="7593" y="11871"/>
                  </a:cubicBezTo>
                  <a:lnTo>
                    <a:pt x="914" y="11871"/>
                  </a:lnTo>
                  <a:lnTo>
                    <a:pt x="914" y="11840"/>
                  </a:lnTo>
                  <a:lnTo>
                    <a:pt x="914" y="10580"/>
                  </a:lnTo>
                  <a:cubicBezTo>
                    <a:pt x="914" y="9760"/>
                    <a:pt x="1576" y="9067"/>
                    <a:pt x="2395" y="9067"/>
                  </a:cubicBezTo>
                  <a:close/>
                  <a:moveTo>
                    <a:pt x="7043" y="1"/>
                  </a:moveTo>
                  <a:cubicBezTo>
                    <a:pt x="6380" y="1"/>
                    <a:pt x="5673" y="166"/>
                    <a:pt x="5010" y="498"/>
                  </a:cubicBezTo>
                  <a:cubicBezTo>
                    <a:pt x="4898" y="477"/>
                    <a:pt x="4788" y="467"/>
                    <a:pt x="4680" y="467"/>
                  </a:cubicBezTo>
                  <a:cubicBezTo>
                    <a:pt x="4300" y="467"/>
                    <a:pt x="3942" y="592"/>
                    <a:pt x="3624" y="813"/>
                  </a:cubicBezTo>
                  <a:cubicBezTo>
                    <a:pt x="3308" y="1034"/>
                    <a:pt x="2962" y="1506"/>
                    <a:pt x="2962" y="2388"/>
                  </a:cubicBezTo>
                  <a:cubicBezTo>
                    <a:pt x="2962" y="3144"/>
                    <a:pt x="3277" y="4405"/>
                    <a:pt x="3340" y="4625"/>
                  </a:cubicBezTo>
                  <a:cubicBezTo>
                    <a:pt x="3466" y="5570"/>
                    <a:pt x="3781" y="6389"/>
                    <a:pt x="4285" y="6988"/>
                  </a:cubicBezTo>
                  <a:lnTo>
                    <a:pt x="4285" y="7744"/>
                  </a:lnTo>
                  <a:cubicBezTo>
                    <a:pt x="4285" y="8028"/>
                    <a:pt x="4065" y="8248"/>
                    <a:pt x="3781" y="8248"/>
                  </a:cubicBezTo>
                  <a:lnTo>
                    <a:pt x="2332" y="8248"/>
                  </a:lnTo>
                  <a:cubicBezTo>
                    <a:pt x="1072" y="8248"/>
                    <a:pt x="0" y="9288"/>
                    <a:pt x="0" y="10580"/>
                  </a:cubicBezTo>
                  <a:lnTo>
                    <a:pt x="0" y="12281"/>
                  </a:lnTo>
                  <a:cubicBezTo>
                    <a:pt x="0" y="12501"/>
                    <a:pt x="189" y="12690"/>
                    <a:pt x="410" y="12690"/>
                  </a:cubicBezTo>
                  <a:lnTo>
                    <a:pt x="12256" y="12690"/>
                  </a:lnTo>
                  <a:cubicBezTo>
                    <a:pt x="12508" y="12690"/>
                    <a:pt x="12697" y="12501"/>
                    <a:pt x="12697" y="12281"/>
                  </a:cubicBezTo>
                  <a:lnTo>
                    <a:pt x="12697" y="10580"/>
                  </a:lnTo>
                  <a:cubicBezTo>
                    <a:pt x="12760" y="9319"/>
                    <a:pt x="11689" y="8248"/>
                    <a:pt x="10429" y="8248"/>
                  </a:cubicBezTo>
                  <a:lnTo>
                    <a:pt x="8979" y="8248"/>
                  </a:lnTo>
                  <a:cubicBezTo>
                    <a:pt x="8696" y="8248"/>
                    <a:pt x="8475" y="8028"/>
                    <a:pt x="8475" y="7744"/>
                  </a:cubicBezTo>
                  <a:lnTo>
                    <a:pt x="8475" y="6957"/>
                  </a:lnTo>
                  <a:cubicBezTo>
                    <a:pt x="8979" y="6358"/>
                    <a:pt x="9294" y="5539"/>
                    <a:pt x="9389" y="4625"/>
                  </a:cubicBezTo>
                  <a:cubicBezTo>
                    <a:pt x="9546" y="4121"/>
                    <a:pt x="9735" y="3050"/>
                    <a:pt x="9767" y="2420"/>
                  </a:cubicBezTo>
                  <a:cubicBezTo>
                    <a:pt x="9767" y="1538"/>
                    <a:pt x="9420" y="845"/>
                    <a:pt x="8664" y="404"/>
                  </a:cubicBezTo>
                  <a:cubicBezTo>
                    <a:pt x="8202" y="135"/>
                    <a:pt x="7640" y="1"/>
                    <a:pt x="704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86" name="Google Shape;186;p21"/>
            <p:cNvSpPr/>
            <p:nvPr/>
          </p:nvSpPr>
          <p:spPr>
            <a:xfrm>
              <a:off x="-64172200" y="2175800"/>
              <a:ext cx="48850" cy="22075"/>
            </a:xfrm>
            <a:custGeom>
              <a:avLst/>
              <a:gdLst/>
              <a:ahLst/>
              <a:cxnLst/>
              <a:rect l="l" t="t" r="r" b="b"/>
              <a:pathLst>
                <a:path w="1954" h="883" extrusionOk="0">
                  <a:moveTo>
                    <a:pt x="410" y="1"/>
                  </a:moveTo>
                  <a:cubicBezTo>
                    <a:pt x="158" y="1"/>
                    <a:pt x="0" y="190"/>
                    <a:pt x="0" y="442"/>
                  </a:cubicBezTo>
                  <a:cubicBezTo>
                    <a:pt x="0" y="662"/>
                    <a:pt x="221" y="883"/>
                    <a:pt x="410" y="883"/>
                  </a:cubicBezTo>
                  <a:lnTo>
                    <a:pt x="1513" y="883"/>
                  </a:lnTo>
                  <a:cubicBezTo>
                    <a:pt x="1765" y="883"/>
                    <a:pt x="1891" y="662"/>
                    <a:pt x="1891" y="442"/>
                  </a:cubicBezTo>
                  <a:cubicBezTo>
                    <a:pt x="1954" y="190"/>
                    <a:pt x="1733" y="1"/>
                    <a:pt x="151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87" name="Google Shape;187;p21"/>
            <p:cNvSpPr/>
            <p:nvPr/>
          </p:nvSpPr>
          <p:spPr>
            <a:xfrm>
              <a:off x="-64212375" y="2210450"/>
              <a:ext cx="5525" cy="25"/>
            </a:xfrm>
            <a:custGeom>
              <a:avLst/>
              <a:gdLst/>
              <a:ahLst/>
              <a:cxnLst/>
              <a:rect l="l" t="t" r="r" b="b"/>
              <a:pathLst>
                <a:path w="221" h="1" extrusionOk="0">
                  <a:moveTo>
                    <a:pt x="1" y="1"/>
                  </a:moveTo>
                  <a:lnTo>
                    <a:pt x="221" y="1"/>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grpSp>
      <p:grpSp>
        <p:nvGrpSpPr>
          <p:cNvPr id="188" name="Google Shape;188;p21"/>
          <p:cNvGrpSpPr/>
          <p:nvPr/>
        </p:nvGrpSpPr>
        <p:grpSpPr>
          <a:xfrm>
            <a:off x="4604248" y="3111192"/>
            <a:ext cx="280307" cy="283081"/>
            <a:chOff x="-59100700" y="1911950"/>
            <a:chExt cx="315875" cy="319000"/>
          </a:xfrm>
        </p:grpSpPr>
        <p:sp>
          <p:nvSpPr>
            <p:cNvPr id="189" name="Google Shape;189;p21"/>
            <p:cNvSpPr/>
            <p:nvPr/>
          </p:nvSpPr>
          <p:spPr>
            <a:xfrm>
              <a:off x="-59015625" y="1993850"/>
              <a:ext cx="20500" cy="20525"/>
            </a:xfrm>
            <a:custGeom>
              <a:avLst/>
              <a:gdLst/>
              <a:ahLst/>
              <a:cxnLst/>
              <a:rect l="l" t="t" r="r" b="b"/>
              <a:pathLst>
                <a:path w="820" h="821" extrusionOk="0">
                  <a:moveTo>
                    <a:pt x="189" y="1"/>
                  </a:moveTo>
                  <a:cubicBezTo>
                    <a:pt x="63" y="1"/>
                    <a:pt x="0" y="64"/>
                    <a:pt x="0" y="190"/>
                  </a:cubicBezTo>
                  <a:lnTo>
                    <a:pt x="0" y="631"/>
                  </a:lnTo>
                  <a:cubicBezTo>
                    <a:pt x="0" y="757"/>
                    <a:pt x="95" y="820"/>
                    <a:pt x="189" y="820"/>
                  </a:cubicBezTo>
                  <a:lnTo>
                    <a:pt x="630" y="820"/>
                  </a:lnTo>
                  <a:cubicBezTo>
                    <a:pt x="725" y="820"/>
                    <a:pt x="820" y="757"/>
                    <a:pt x="820" y="631"/>
                  </a:cubicBezTo>
                  <a:lnTo>
                    <a:pt x="820" y="190"/>
                  </a:lnTo>
                  <a:cubicBezTo>
                    <a:pt x="820" y="64"/>
                    <a:pt x="725" y="1"/>
                    <a:pt x="63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90" name="Google Shape;190;p21"/>
            <p:cNvSpPr/>
            <p:nvPr/>
          </p:nvSpPr>
          <p:spPr>
            <a:xfrm>
              <a:off x="-58954200" y="1993850"/>
              <a:ext cx="21300" cy="20525"/>
            </a:xfrm>
            <a:custGeom>
              <a:avLst/>
              <a:gdLst/>
              <a:ahLst/>
              <a:cxnLst/>
              <a:rect l="l" t="t" r="r" b="b"/>
              <a:pathLst>
                <a:path w="852" h="821" extrusionOk="0">
                  <a:moveTo>
                    <a:pt x="221" y="1"/>
                  </a:moveTo>
                  <a:cubicBezTo>
                    <a:pt x="95" y="1"/>
                    <a:pt x="1" y="64"/>
                    <a:pt x="1" y="190"/>
                  </a:cubicBezTo>
                  <a:lnTo>
                    <a:pt x="1" y="631"/>
                  </a:lnTo>
                  <a:cubicBezTo>
                    <a:pt x="1" y="757"/>
                    <a:pt x="127" y="820"/>
                    <a:pt x="221" y="820"/>
                  </a:cubicBezTo>
                  <a:lnTo>
                    <a:pt x="631" y="820"/>
                  </a:lnTo>
                  <a:cubicBezTo>
                    <a:pt x="757" y="820"/>
                    <a:pt x="851" y="757"/>
                    <a:pt x="851" y="631"/>
                  </a:cubicBezTo>
                  <a:lnTo>
                    <a:pt x="851" y="190"/>
                  </a:lnTo>
                  <a:cubicBezTo>
                    <a:pt x="851" y="64"/>
                    <a:pt x="757" y="1"/>
                    <a:pt x="63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91" name="Google Shape;191;p21"/>
            <p:cNvSpPr/>
            <p:nvPr/>
          </p:nvSpPr>
          <p:spPr>
            <a:xfrm>
              <a:off x="-58891975" y="1993850"/>
              <a:ext cx="21300" cy="20525"/>
            </a:xfrm>
            <a:custGeom>
              <a:avLst/>
              <a:gdLst/>
              <a:ahLst/>
              <a:cxnLst/>
              <a:rect l="l" t="t" r="r" b="b"/>
              <a:pathLst>
                <a:path w="852" h="821" extrusionOk="0">
                  <a:moveTo>
                    <a:pt x="190" y="1"/>
                  </a:moveTo>
                  <a:cubicBezTo>
                    <a:pt x="95" y="1"/>
                    <a:pt x="1" y="64"/>
                    <a:pt x="1" y="190"/>
                  </a:cubicBezTo>
                  <a:lnTo>
                    <a:pt x="1" y="631"/>
                  </a:lnTo>
                  <a:cubicBezTo>
                    <a:pt x="1" y="757"/>
                    <a:pt x="127" y="820"/>
                    <a:pt x="190" y="820"/>
                  </a:cubicBezTo>
                  <a:lnTo>
                    <a:pt x="631" y="820"/>
                  </a:lnTo>
                  <a:cubicBezTo>
                    <a:pt x="757" y="820"/>
                    <a:pt x="851" y="757"/>
                    <a:pt x="851" y="631"/>
                  </a:cubicBezTo>
                  <a:lnTo>
                    <a:pt x="851" y="190"/>
                  </a:lnTo>
                  <a:cubicBezTo>
                    <a:pt x="851" y="64"/>
                    <a:pt x="757" y="1"/>
                    <a:pt x="63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92" name="Google Shape;192;p21"/>
            <p:cNvSpPr/>
            <p:nvPr/>
          </p:nvSpPr>
          <p:spPr>
            <a:xfrm>
              <a:off x="-59015625" y="2034825"/>
              <a:ext cx="20500" cy="21275"/>
            </a:xfrm>
            <a:custGeom>
              <a:avLst/>
              <a:gdLst/>
              <a:ahLst/>
              <a:cxnLst/>
              <a:rect l="l" t="t" r="r" b="b"/>
              <a:pathLst>
                <a:path w="820" h="851" extrusionOk="0">
                  <a:moveTo>
                    <a:pt x="189" y="0"/>
                  </a:moveTo>
                  <a:cubicBezTo>
                    <a:pt x="63" y="0"/>
                    <a:pt x="0" y="95"/>
                    <a:pt x="0" y="221"/>
                  </a:cubicBezTo>
                  <a:lnTo>
                    <a:pt x="0" y="630"/>
                  </a:lnTo>
                  <a:cubicBezTo>
                    <a:pt x="0" y="756"/>
                    <a:pt x="95" y="851"/>
                    <a:pt x="189" y="851"/>
                  </a:cubicBezTo>
                  <a:lnTo>
                    <a:pt x="630" y="851"/>
                  </a:lnTo>
                  <a:cubicBezTo>
                    <a:pt x="725" y="851"/>
                    <a:pt x="820" y="756"/>
                    <a:pt x="820" y="630"/>
                  </a:cubicBezTo>
                  <a:lnTo>
                    <a:pt x="820" y="221"/>
                  </a:lnTo>
                  <a:cubicBezTo>
                    <a:pt x="820" y="95"/>
                    <a:pt x="725" y="0"/>
                    <a:pt x="6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93" name="Google Shape;193;p21"/>
            <p:cNvSpPr/>
            <p:nvPr/>
          </p:nvSpPr>
          <p:spPr>
            <a:xfrm>
              <a:off x="-58954200" y="2034825"/>
              <a:ext cx="21300" cy="21275"/>
            </a:xfrm>
            <a:custGeom>
              <a:avLst/>
              <a:gdLst/>
              <a:ahLst/>
              <a:cxnLst/>
              <a:rect l="l" t="t" r="r" b="b"/>
              <a:pathLst>
                <a:path w="852" h="851" extrusionOk="0">
                  <a:moveTo>
                    <a:pt x="221" y="0"/>
                  </a:moveTo>
                  <a:cubicBezTo>
                    <a:pt x="95" y="0"/>
                    <a:pt x="1" y="95"/>
                    <a:pt x="1" y="221"/>
                  </a:cubicBezTo>
                  <a:lnTo>
                    <a:pt x="1" y="630"/>
                  </a:lnTo>
                  <a:cubicBezTo>
                    <a:pt x="1" y="756"/>
                    <a:pt x="127" y="851"/>
                    <a:pt x="221" y="851"/>
                  </a:cubicBezTo>
                  <a:lnTo>
                    <a:pt x="631" y="851"/>
                  </a:lnTo>
                  <a:cubicBezTo>
                    <a:pt x="757" y="851"/>
                    <a:pt x="851" y="756"/>
                    <a:pt x="851" y="630"/>
                  </a:cubicBezTo>
                  <a:lnTo>
                    <a:pt x="851" y="221"/>
                  </a:lnTo>
                  <a:cubicBezTo>
                    <a:pt x="851" y="95"/>
                    <a:pt x="757" y="0"/>
                    <a:pt x="63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94" name="Google Shape;194;p21"/>
            <p:cNvSpPr/>
            <p:nvPr/>
          </p:nvSpPr>
          <p:spPr>
            <a:xfrm>
              <a:off x="-58891975" y="2034825"/>
              <a:ext cx="21300" cy="21275"/>
            </a:xfrm>
            <a:custGeom>
              <a:avLst/>
              <a:gdLst/>
              <a:ahLst/>
              <a:cxnLst/>
              <a:rect l="l" t="t" r="r" b="b"/>
              <a:pathLst>
                <a:path w="852" h="851" extrusionOk="0">
                  <a:moveTo>
                    <a:pt x="190" y="0"/>
                  </a:moveTo>
                  <a:cubicBezTo>
                    <a:pt x="95" y="0"/>
                    <a:pt x="1" y="95"/>
                    <a:pt x="1" y="221"/>
                  </a:cubicBezTo>
                  <a:lnTo>
                    <a:pt x="1" y="630"/>
                  </a:lnTo>
                  <a:cubicBezTo>
                    <a:pt x="1" y="756"/>
                    <a:pt x="127" y="851"/>
                    <a:pt x="190" y="851"/>
                  </a:cubicBezTo>
                  <a:lnTo>
                    <a:pt x="631" y="851"/>
                  </a:lnTo>
                  <a:cubicBezTo>
                    <a:pt x="757" y="851"/>
                    <a:pt x="851" y="756"/>
                    <a:pt x="851" y="630"/>
                  </a:cubicBezTo>
                  <a:lnTo>
                    <a:pt x="851" y="221"/>
                  </a:lnTo>
                  <a:cubicBezTo>
                    <a:pt x="851" y="95"/>
                    <a:pt x="757" y="0"/>
                    <a:pt x="63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95" name="Google Shape;195;p21"/>
            <p:cNvSpPr/>
            <p:nvPr/>
          </p:nvSpPr>
          <p:spPr>
            <a:xfrm>
              <a:off x="-59015625" y="2076550"/>
              <a:ext cx="20500" cy="20525"/>
            </a:xfrm>
            <a:custGeom>
              <a:avLst/>
              <a:gdLst/>
              <a:ahLst/>
              <a:cxnLst/>
              <a:rect l="l" t="t" r="r" b="b"/>
              <a:pathLst>
                <a:path w="820" h="821" extrusionOk="0">
                  <a:moveTo>
                    <a:pt x="189" y="1"/>
                  </a:moveTo>
                  <a:cubicBezTo>
                    <a:pt x="63" y="1"/>
                    <a:pt x="0" y="64"/>
                    <a:pt x="0" y="190"/>
                  </a:cubicBezTo>
                  <a:lnTo>
                    <a:pt x="0" y="631"/>
                  </a:lnTo>
                  <a:cubicBezTo>
                    <a:pt x="0" y="757"/>
                    <a:pt x="95" y="820"/>
                    <a:pt x="189" y="820"/>
                  </a:cubicBezTo>
                  <a:lnTo>
                    <a:pt x="630" y="820"/>
                  </a:lnTo>
                  <a:cubicBezTo>
                    <a:pt x="725" y="820"/>
                    <a:pt x="820" y="757"/>
                    <a:pt x="820" y="631"/>
                  </a:cubicBezTo>
                  <a:lnTo>
                    <a:pt x="820" y="190"/>
                  </a:lnTo>
                  <a:cubicBezTo>
                    <a:pt x="820" y="64"/>
                    <a:pt x="725" y="1"/>
                    <a:pt x="63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96" name="Google Shape;196;p21"/>
            <p:cNvSpPr/>
            <p:nvPr/>
          </p:nvSpPr>
          <p:spPr>
            <a:xfrm>
              <a:off x="-58954200" y="2076550"/>
              <a:ext cx="21300" cy="20525"/>
            </a:xfrm>
            <a:custGeom>
              <a:avLst/>
              <a:gdLst/>
              <a:ahLst/>
              <a:cxnLst/>
              <a:rect l="l" t="t" r="r" b="b"/>
              <a:pathLst>
                <a:path w="852" h="821" extrusionOk="0">
                  <a:moveTo>
                    <a:pt x="221" y="1"/>
                  </a:moveTo>
                  <a:cubicBezTo>
                    <a:pt x="95" y="1"/>
                    <a:pt x="1" y="64"/>
                    <a:pt x="1" y="190"/>
                  </a:cubicBezTo>
                  <a:lnTo>
                    <a:pt x="1" y="631"/>
                  </a:lnTo>
                  <a:cubicBezTo>
                    <a:pt x="1" y="757"/>
                    <a:pt x="127" y="820"/>
                    <a:pt x="221" y="820"/>
                  </a:cubicBezTo>
                  <a:lnTo>
                    <a:pt x="631" y="820"/>
                  </a:lnTo>
                  <a:cubicBezTo>
                    <a:pt x="757" y="820"/>
                    <a:pt x="851" y="757"/>
                    <a:pt x="851" y="631"/>
                  </a:cubicBezTo>
                  <a:lnTo>
                    <a:pt x="851" y="190"/>
                  </a:lnTo>
                  <a:cubicBezTo>
                    <a:pt x="851" y="64"/>
                    <a:pt x="757" y="1"/>
                    <a:pt x="63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97" name="Google Shape;197;p21"/>
            <p:cNvSpPr/>
            <p:nvPr/>
          </p:nvSpPr>
          <p:spPr>
            <a:xfrm>
              <a:off x="-58891975" y="2076550"/>
              <a:ext cx="21300" cy="20525"/>
            </a:xfrm>
            <a:custGeom>
              <a:avLst/>
              <a:gdLst/>
              <a:ahLst/>
              <a:cxnLst/>
              <a:rect l="l" t="t" r="r" b="b"/>
              <a:pathLst>
                <a:path w="852" h="821" extrusionOk="0">
                  <a:moveTo>
                    <a:pt x="190" y="1"/>
                  </a:moveTo>
                  <a:cubicBezTo>
                    <a:pt x="95" y="1"/>
                    <a:pt x="1" y="64"/>
                    <a:pt x="1" y="190"/>
                  </a:cubicBezTo>
                  <a:lnTo>
                    <a:pt x="1" y="631"/>
                  </a:lnTo>
                  <a:cubicBezTo>
                    <a:pt x="1" y="757"/>
                    <a:pt x="127" y="820"/>
                    <a:pt x="190" y="820"/>
                  </a:cubicBezTo>
                  <a:lnTo>
                    <a:pt x="631" y="820"/>
                  </a:lnTo>
                  <a:cubicBezTo>
                    <a:pt x="757" y="820"/>
                    <a:pt x="851" y="757"/>
                    <a:pt x="851" y="631"/>
                  </a:cubicBezTo>
                  <a:lnTo>
                    <a:pt x="851" y="190"/>
                  </a:lnTo>
                  <a:cubicBezTo>
                    <a:pt x="851" y="64"/>
                    <a:pt x="757" y="1"/>
                    <a:pt x="63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198" name="Google Shape;198;p21"/>
            <p:cNvSpPr/>
            <p:nvPr/>
          </p:nvSpPr>
          <p:spPr>
            <a:xfrm>
              <a:off x="-59100700" y="1911950"/>
              <a:ext cx="315875" cy="319000"/>
            </a:xfrm>
            <a:custGeom>
              <a:avLst/>
              <a:gdLst/>
              <a:ahLst/>
              <a:cxnLst/>
              <a:rect l="l" t="t" r="r" b="b"/>
              <a:pathLst>
                <a:path w="12635" h="12760" extrusionOk="0">
                  <a:moveTo>
                    <a:pt x="9169" y="788"/>
                  </a:moveTo>
                  <a:lnTo>
                    <a:pt x="9169" y="1607"/>
                  </a:lnTo>
                  <a:lnTo>
                    <a:pt x="3403" y="1607"/>
                  </a:lnTo>
                  <a:lnTo>
                    <a:pt x="3403" y="788"/>
                  </a:lnTo>
                  <a:close/>
                  <a:moveTo>
                    <a:pt x="1734" y="9074"/>
                  </a:moveTo>
                  <a:lnTo>
                    <a:pt x="1734" y="11815"/>
                  </a:lnTo>
                  <a:lnTo>
                    <a:pt x="788" y="11815"/>
                  </a:lnTo>
                  <a:lnTo>
                    <a:pt x="788" y="9074"/>
                  </a:lnTo>
                  <a:close/>
                  <a:moveTo>
                    <a:pt x="5861" y="9074"/>
                  </a:moveTo>
                  <a:lnTo>
                    <a:pt x="5861" y="11815"/>
                  </a:lnTo>
                  <a:lnTo>
                    <a:pt x="4223" y="11815"/>
                  </a:lnTo>
                  <a:lnTo>
                    <a:pt x="4223" y="9074"/>
                  </a:lnTo>
                  <a:close/>
                  <a:moveTo>
                    <a:pt x="8350" y="9074"/>
                  </a:moveTo>
                  <a:lnTo>
                    <a:pt x="8350" y="11815"/>
                  </a:lnTo>
                  <a:lnTo>
                    <a:pt x="6711" y="11815"/>
                  </a:lnTo>
                  <a:lnTo>
                    <a:pt x="6711" y="9074"/>
                  </a:lnTo>
                  <a:close/>
                  <a:moveTo>
                    <a:pt x="10051" y="2458"/>
                  </a:moveTo>
                  <a:lnTo>
                    <a:pt x="10051" y="11815"/>
                  </a:lnTo>
                  <a:lnTo>
                    <a:pt x="9169" y="11815"/>
                  </a:lnTo>
                  <a:lnTo>
                    <a:pt x="9169" y="8664"/>
                  </a:lnTo>
                  <a:cubicBezTo>
                    <a:pt x="9169" y="8444"/>
                    <a:pt x="8980" y="8223"/>
                    <a:pt x="8791" y="8223"/>
                  </a:cubicBezTo>
                  <a:lnTo>
                    <a:pt x="3813" y="8223"/>
                  </a:lnTo>
                  <a:cubicBezTo>
                    <a:pt x="3592" y="8223"/>
                    <a:pt x="3435" y="8444"/>
                    <a:pt x="3435" y="8664"/>
                  </a:cubicBezTo>
                  <a:lnTo>
                    <a:pt x="3435" y="11815"/>
                  </a:lnTo>
                  <a:lnTo>
                    <a:pt x="2616" y="11815"/>
                  </a:lnTo>
                  <a:lnTo>
                    <a:pt x="2616" y="2458"/>
                  </a:lnTo>
                  <a:close/>
                  <a:moveTo>
                    <a:pt x="11815" y="9074"/>
                  </a:moveTo>
                  <a:lnTo>
                    <a:pt x="11815" y="11815"/>
                  </a:lnTo>
                  <a:lnTo>
                    <a:pt x="10839" y="11815"/>
                  </a:lnTo>
                  <a:lnTo>
                    <a:pt x="10839" y="9074"/>
                  </a:lnTo>
                  <a:close/>
                  <a:moveTo>
                    <a:pt x="2994" y="0"/>
                  </a:moveTo>
                  <a:cubicBezTo>
                    <a:pt x="2773" y="0"/>
                    <a:pt x="2616" y="190"/>
                    <a:pt x="2616" y="410"/>
                  </a:cubicBezTo>
                  <a:lnTo>
                    <a:pt x="2616" y="1670"/>
                  </a:lnTo>
                  <a:lnTo>
                    <a:pt x="2206" y="1670"/>
                  </a:lnTo>
                  <a:cubicBezTo>
                    <a:pt x="1986" y="1670"/>
                    <a:pt x="1765" y="1859"/>
                    <a:pt x="1765" y="2080"/>
                  </a:cubicBezTo>
                  <a:lnTo>
                    <a:pt x="1765" y="8318"/>
                  </a:lnTo>
                  <a:lnTo>
                    <a:pt x="410" y="8318"/>
                  </a:lnTo>
                  <a:cubicBezTo>
                    <a:pt x="158" y="8318"/>
                    <a:pt x="1" y="8507"/>
                    <a:pt x="1" y="8727"/>
                  </a:cubicBezTo>
                  <a:lnTo>
                    <a:pt x="1" y="12319"/>
                  </a:lnTo>
                  <a:cubicBezTo>
                    <a:pt x="1" y="12571"/>
                    <a:pt x="190" y="12760"/>
                    <a:pt x="410" y="12760"/>
                  </a:cubicBezTo>
                  <a:lnTo>
                    <a:pt x="12256" y="12760"/>
                  </a:lnTo>
                  <a:cubicBezTo>
                    <a:pt x="12477" y="12760"/>
                    <a:pt x="12634" y="12571"/>
                    <a:pt x="12634" y="12319"/>
                  </a:cubicBezTo>
                  <a:lnTo>
                    <a:pt x="12634" y="8664"/>
                  </a:lnTo>
                  <a:cubicBezTo>
                    <a:pt x="12634" y="8444"/>
                    <a:pt x="12445" y="8223"/>
                    <a:pt x="12225" y="8223"/>
                  </a:cubicBezTo>
                  <a:lnTo>
                    <a:pt x="10839" y="8223"/>
                  </a:lnTo>
                  <a:lnTo>
                    <a:pt x="10839" y="2017"/>
                  </a:lnTo>
                  <a:cubicBezTo>
                    <a:pt x="10839" y="1765"/>
                    <a:pt x="10650" y="1576"/>
                    <a:pt x="10429" y="1576"/>
                  </a:cubicBezTo>
                  <a:lnTo>
                    <a:pt x="10019" y="1576"/>
                  </a:lnTo>
                  <a:lnTo>
                    <a:pt x="10019" y="410"/>
                  </a:lnTo>
                  <a:cubicBezTo>
                    <a:pt x="10019" y="158"/>
                    <a:pt x="9799" y="0"/>
                    <a:pt x="96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grpSp>
      <p:sp>
        <p:nvSpPr>
          <p:cNvPr id="199" name="Google Shape;199;p21"/>
          <p:cNvSpPr txBox="1">
            <a:spLocks noGrp="1"/>
          </p:cNvSpPr>
          <p:nvPr>
            <p:ph type="subTitle" idx="4294967295"/>
          </p:nvPr>
        </p:nvSpPr>
        <p:spPr>
          <a:xfrm>
            <a:off x="7098510" y="2863498"/>
            <a:ext cx="1906500" cy="5541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1600"/>
              </a:spcAft>
              <a:buNone/>
            </a:pPr>
            <a:r>
              <a:rPr lang="es" sz="1800" dirty="0">
                <a:solidFill>
                  <a:srgbClr val="FFFFFF"/>
                </a:solidFill>
              </a:rPr>
              <a:t>Research activities</a:t>
            </a:r>
            <a:endParaRPr sz="1800" dirty="0">
              <a:solidFill>
                <a:srgbClr val="FFFFFF"/>
              </a:solidFill>
            </a:endParaRPr>
          </a:p>
        </p:txBody>
      </p:sp>
      <p:sp>
        <p:nvSpPr>
          <p:cNvPr id="200" name="Google Shape;200;p21"/>
          <p:cNvSpPr txBox="1">
            <a:spLocks noGrp="1"/>
          </p:cNvSpPr>
          <p:nvPr>
            <p:ph type="subTitle" idx="4294967295"/>
          </p:nvPr>
        </p:nvSpPr>
        <p:spPr>
          <a:xfrm>
            <a:off x="1753009" y="2863498"/>
            <a:ext cx="2560400" cy="554100"/>
          </a:xfrm>
          <a:prstGeom prst="rect">
            <a:avLst/>
          </a:prstGeom>
        </p:spPr>
        <p:txBody>
          <a:bodyPr spcFirstLastPara="1" wrap="square" lIns="91425" tIns="91425" rIns="91425" bIns="91425" anchor="t" anchorCtr="0">
            <a:noAutofit/>
          </a:bodyPr>
          <a:lstStyle/>
          <a:p>
            <a:pPr marL="0" lvl="0" indent="0" algn="r" rtl="0">
              <a:lnSpc>
                <a:spcPct val="100000"/>
              </a:lnSpc>
              <a:spcBef>
                <a:spcPts val="0"/>
              </a:spcBef>
              <a:spcAft>
                <a:spcPts val="1600"/>
              </a:spcAft>
              <a:buNone/>
            </a:pPr>
            <a:r>
              <a:rPr lang="es" sz="1800" dirty="0">
                <a:solidFill>
                  <a:srgbClr val="FFFFFF"/>
                </a:solidFill>
              </a:rPr>
              <a:t>Infrastructure of specialists certification</a:t>
            </a:r>
            <a:endParaRPr sz="1800" dirty="0">
              <a:solidFill>
                <a:srgbClr val="FFFFFF"/>
              </a:solidFill>
            </a:endParaRPr>
          </a:p>
        </p:txBody>
      </p:sp>
      <p:sp>
        <p:nvSpPr>
          <p:cNvPr id="201" name="Google Shape;201;p21"/>
          <p:cNvSpPr txBox="1">
            <a:spLocks noGrp="1"/>
          </p:cNvSpPr>
          <p:nvPr>
            <p:ph type="subTitle" idx="4294967295"/>
          </p:nvPr>
        </p:nvSpPr>
        <p:spPr>
          <a:xfrm>
            <a:off x="6821627" y="4004948"/>
            <a:ext cx="1906500" cy="5541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1600"/>
              </a:spcAft>
              <a:buNone/>
            </a:pPr>
            <a:r>
              <a:rPr lang="es" sz="1800" dirty="0">
                <a:solidFill>
                  <a:schemeClr val="bg1"/>
                </a:solidFill>
              </a:rPr>
              <a:t>Competitions</a:t>
            </a:r>
            <a:endParaRPr sz="1800" dirty="0">
              <a:solidFill>
                <a:schemeClr val="bg1"/>
              </a:solidFill>
            </a:endParaRPr>
          </a:p>
        </p:txBody>
      </p:sp>
      <p:sp>
        <p:nvSpPr>
          <p:cNvPr id="202" name="Google Shape;202;p21"/>
          <p:cNvSpPr txBox="1">
            <a:spLocks noGrp="1"/>
          </p:cNvSpPr>
          <p:nvPr>
            <p:ph type="subTitle" idx="4294967295"/>
          </p:nvPr>
        </p:nvSpPr>
        <p:spPr>
          <a:xfrm>
            <a:off x="2744897" y="3965537"/>
            <a:ext cx="1803600" cy="554100"/>
          </a:xfrm>
          <a:prstGeom prst="rect">
            <a:avLst/>
          </a:prstGeom>
        </p:spPr>
        <p:txBody>
          <a:bodyPr spcFirstLastPara="1" wrap="square" lIns="91425" tIns="91425" rIns="91425" bIns="91425" anchor="t" anchorCtr="0">
            <a:noAutofit/>
          </a:bodyPr>
          <a:lstStyle/>
          <a:p>
            <a:pPr marL="0" lvl="0" indent="0" algn="r" rtl="0">
              <a:lnSpc>
                <a:spcPct val="100000"/>
              </a:lnSpc>
              <a:spcBef>
                <a:spcPts val="0"/>
              </a:spcBef>
              <a:spcAft>
                <a:spcPts val="1600"/>
              </a:spcAft>
              <a:buNone/>
            </a:pPr>
            <a:r>
              <a:rPr lang="es" sz="1800" dirty="0">
                <a:solidFill>
                  <a:srgbClr val="FFFFFF"/>
                </a:solidFill>
              </a:rPr>
              <a:t>Conference and publication</a:t>
            </a:r>
            <a:endParaRPr sz="1800" dirty="0">
              <a:solidFill>
                <a:srgbClr val="FFFFFF"/>
              </a:solidFill>
            </a:endParaRPr>
          </a:p>
        </p:txBody>
      </p:sp>
      <p:sp>
        <p:nvSpPr>
          <p:cNvPr id="203" name="Google Shape;203;p21"/>
          <p:cNvSpPr txBox="1">
            <a:spLocks noGrp="1"/>
          </p:cNvSpPr>
          <p:nvPr>
            <p:ph type="subTitle" idx="4294967295"/>
          </p:nvPr>
        </p:nvSpPr>
        <p:spPr>
          <a:xfrm>
            <a:off x="4286564" y="1536776"/>
            <a:ext cx="2686408" cy="554100"/>
          </a:xfrm>
          <a:prstGeom prst="rect">
            <a:avLst/>
          </a:prstGeom>
        </p:spPr>
        <p:txBody>
          <a:bodyPr spcFirstLastPara="1" wrap="square" lIns="91425" tIns="91425" rIns="91425" bIns="91425" anchor="t" anchorCtr="0">
            <a:noAutofit/>
          </a:bodyPr>
          <a:lstStyle/>
          <a:p>
            <a:pPr marL="0" lvl="0" indent="0" algn="ctr" rtl="0">
              <a:lnSpc>
                <a:spcPct val="100000"/>
              </a:lnSpc>
              <a:spcBef>
                <a:spcPts val="0"/>
              </a:spcBef>
              <a:spcAft>
                <a:spcPts val="1600"/>
              </a:spcAft>
              <a:buNone/>
            </a:pPr>
            <a:r>
              <a:rPr lang="en-US" sz="1800" dirty="0">
                <a:solidFill>
                  <a:srgbClr val="FFFFFF"/>
                </a:solidFill>
              </a:rPr>
              <a:t>N</a:t>
            </a:r>
            <a:r>
              <a:rPr lang="es" sz="1800" dirty="0">
                <a:solidFill>
                  <a:srgbClr val="FFFFFF"/>
                </a:solidFill>
              </a:rPr>
              <a:t>etwork of methodologists and experts</a:t>
            </a:r>
            <a:endParaRPr sz="1800" dirty="0">
              <a:solidFill>
                <a:srgbClr val="FFFFFF"/>
              </a:solidFill>
            </a:endParaRPr>
          </a:p>
        </p:txBody>
      </p:sp>
      <p:sp>
        <p:nvSpPr>
          <p:cNvPr id="45" name="TextBox 44"/>
          <p:cNvSpPr txBox="1"/>
          <p:nvPr/>
        </p:nvSpPr>
        <p:spPr>
          <a:xfrm>
            <a:off x="8452624" y="4750420"/>
            <a:ext cx="639337" cy="307777"/>
          </a:xfrm>
          <a:prstGeom prst="rect">
            <a:avLst/>
          </a:prstGeom>
          <a:noFill/>
        </p:spPr>
        <p:txBody>
          <a:bodyPr wrap="square" rtlCol="0">
            <a:spAutoFit/>
          </a:bodyPr>
          <a:lstStyle/>
          <a:p>
            <a:r>
              <a:rPr lang="en-US" dirty="0" smtClean="0"/>
              <a:t>6</a:t>
            </a:r>
            <a:endParaRPr lang="ru-RU" dirty="0"/>
          </a:p>
        </p:txBody>
      </p:sp>
      <p:pic>
        <p:nvPicPr>
          <p:cNvPr id="2" name="Рисунок 1"/>
          <p:cNvPicPr>
            <a:picLocks noChangeAspect="1"/>
          </p:cNvPicPr>
          <p:nvPr/>
        </p:nvPicPr>
        <p:blipFill>
          <a:blip r:embed="rId3"/>
          <a:stretch>
            <a:fillRect/>
          </a:stretch>
        </p:blipFill>
        <p:spPr>
          <a:xfrm>
            <a:off x="69210" y="1602506"/>
            <a:ext cx="3094142" cy="1028859"/>
          </a:xfrm>
          <a:prstGeom prst="rect">
            <a:avLst/>
          </a:prstGeom>
        </p:spPr>
      </p:pic>
      <p:sp>
        <p:nvSpPr>
          <p:cNvPr id="4" name="TextBox 3"/>
          <p:cNvSpPr txBox="1"/>
          <p:nvPr/>
        </p:nvSpPr>
        <p:spPr>
          <a:xfrm>
            <a:off x="69210" y="1294729"/>
            <a:ext cx="1470478" cy="307777"/>
          </a:xfrm>
          <a:prstGeom prst="rect">
            <a:avLst/>
          </a:prstGeom>
          <a:noFill/>
        </p:spPr>
        <p:txBody>
          <a:bodyPr wrap="square" rtlCol="0">
            <a:spAutoFit/>
          </a:bodyPr>
          <a:lstStyle/>
          <a:p>
            <a:r>
              <a:rPr lang="en-US" b="1" dirty="0" smtClean="0">
                <a:solidFill>
                  <a:srgbClr val="002060"/>
                </a:solidFill>
              </a:rPr>
              <a:t>Mikhail Rubin</a:t>
            </a:r>
            <a:endParaRPr lang="ru-RU" b="1" dirty="0">
              <a:solidFill>
                <a:srgbClr val="002060"/>
              </a:solidFill>
            </a:endParaRPr>
          </a:p>
        </p:txBody>
      </p:sp>
      <p:pic>
        <p:nvPicPr>
          <p:cNvPr id="5" name="Рисунок 4"/>
          <p:cNvPicPr>
            <a:picLocks noChangeAspect="1"/>
          </p:cNvPicPr>
          <p:nvPr/>
        </p:nvPicPr>
        <p:blipFill rotWithShape="1">
          <a:blip r:embed="rId4">
            <a:extLst>
              <a:ext uri="{28A0092B-C50C-407E-A947-70E740481C1C}">
                <a14:useLocalDpi xmlns:a14="http://schemas.microsoft.com/office/drawing/2010/main" val="0"/>
              </a:ext>
            </a:extLst>
          </a:blip>
          <a:srcRect l="-1" r="4331"/>
          <a:stretch/>
        </p:blipFill>
        <p:spPr>
          <a:xfrm>
            <a:off x="69210" y="52723"/>
            <a:ext cx="1406790" cy="124178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3">
                                            <p:txEl>
                                              <p:pRg st="0" end="0"/>
                                            </p:txEl>
                                          </p:spTgt>
                                        </p:tgtEl>
                                        <p:attrNameLst>
                                          <p:attrName>style.visibility</p:attrName>
                                        </p:attrNameLst>
                                      </p:cBhvr>
                                      <p:to>
                                        <p:strVal val="visible"/>
                                      </p:to>
                                    </p:set>
                                    <p:animEffect transition="in" filter="fade">
                                      <p:cBhvr>
                                        <p:cTn id="7" dur="500"/>
                                        <p:tgtEl>
                                          <p:spTgt spid="20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9">
                                            <p:txEl>
                                              <p:pRg st="0" end="0"/>
                                            </p:txEl>
                                          </p:spTgt>
                                        </p:tgtEl>
                                        <p:attrNameLst>
                                          <p:attrName>style.visibility</p:attrName>
                                        </p:attrNameLst>
                                      </p:cBhvr>
                                      <p:to>
                                        <p:strVal val="visible"/>
                                      </p:to>
                                    </p:set>
                                    <p:animEffect transition="in" filter="fade">
                                      <p:cBhvr>
                                        <p:cTn id="12" dur="500"/>
                                        <p:tgtEl>
                                          <p:spTgt spid="19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1">
                                            <p:txEl>
                                              <p:pRg st="0" end="0"/>
                                            </p:txEl>
                                          </p:spTgt>
                                        </p:tgtEl>
                                        <p:attrNameLst>
                                          <p:attrName>style.visibility</p:attrName>
                                        </p:attrNameLst>
                                      </p:cBhvr>
                                      <p:to>
                                        <p:strVal val="visible"/>
                                      </p:to>
                                    </p:set>
                                    <p:animEffect transition="in" filter="fade">
                                      <p:cBhvr>
                                        <p:cTn id="17" dur="500"/>
                                        <p:tgtEl>
                                          <p:spTgt spid="20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2">
                                            <p:txEl>
                                              <p:pRg st="0" end="0"/>
                                            </p:txEl>
                                          </p:spTgt>
                                        </p:tgtEl>
                                        <p:attrNameLst>
                                          <p:attrName>style.visibility</p:attrName>
                                        </p:attrNameLst>
                                      </p:cBhvr>
                                      <p:to>
                                        <p:strVal val="visible"/>
                                      </p:to>
                                    </p:set>
                                    <p:animEffect transition="in" filter="fade">
                                      <p:cBhvr>
                                        <p:cTn id="22" dur="500"/>
                                        <p:tgtEl>
                                          <p:spTgt spid="202">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0">
                                            <p:txEl>
                                              <p:pRg st="0" end="0"/>
                                            </p:txEl>
                                          </p:spTgt>
                                        </p:tgtEl>
                                        <p:attrNameLst>
                                          <p:attrName>style.visibility</p:attrName>
                                        </p:attrNameLst>
                                      </p:cBhvr>
                                      <p:to>
                                        <p:strVal val="visible"/>
                                      </p:to>
                                    </p:set>
                                    <p:animEffect transition="in" filter="fade">
                                      <p:cBhvr>
                                        <p:cTn id="27" dur="500"/>
                                        <p:tgtEl>
                                          <p:spTgt spid="200">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par>
                                <p:cTn id="36" presetID="10" presetClass="entr" presetSubtype="0"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9" grpId="0" build="p"/>
      <p:bldP spid="200" grpId="0" build="p"/>
      <p:bldP spid="201" grpId="0" build="p"/>
      <p:bldP spid="202" grpId="0" build="p"/>
      <p:bldP spid="203" grpId="0" build="p"/>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73" name="Google Shape;92;p4">
            <a:extLst>
              <a:ext uri="{FF2B5EF4-FFF2-40B4-BE49-F238E27FC236}">
                <a16:creationId xmlns:a16="http://schemas.microsoft.com/office/drawing/2014/main" id="{235DF017-81C8-FDDE-D683-C4A7BBC20753}"/>
              </a:ext>
            </a:extLst>
          </p:cNvPr>
          <p:cNvSpPr txBox="1"/>
          <p:nvPr/>
        </p:nvSpPr>
        <p:spPr>
          <a:xfrm>
            <a:off x="193384" y="385993"/>
            <a:ext cx="2356624" cy="609655"/>
          </a:xfrm>
          <a:prstGeom prst="rect">
            <a:avLst/>
          </a:prstGeom>
          <a:noFill/>
          <a:ln>
            <a:noFill/>
          </a:ln>
        </p:spPr>
        <p:txBody>
          <a:bodyPr spcFirstLastPara="1" wrap="square" lIns="91425" tIns="45700" rIns="91425" bIns="45700" anchor="t" anchorCtr="0">
            <a:noAutofit/>
          </a:bodyPr>
          <a:lstStyle/>
          <a:p>
            <a:pPr lvl="0">
              <a:lnSpc>
                <a:spcPct val="90000"/>
              </a:lnSpc>
              <a:buClr>
                <a:schemeClr val="lt1"/>
              </a:buClr>
              <a:buSzPts val="2400"/>
            </a:pPr>
            <a:r>
              <a:rPr lang="en-US" sz="2000" b="1" i="0" u="none" strike="noStrike" cap="none" dirty="0">
                <a:solidFill>
                  <a:schemeClr val="bg1"/>
                </a:solidFill>
                <a:latin typeface="Calibri"/>
                <a:ea typeface="Calibri"/>
                <a:cs typeface="Calibri"/>
                <a:sym typeface="Calibri"/>
              </a:rPr>
              <a:t>Karelia. 1980 year. </a:t>
            </a:r>
          </a:p>
          <a:p>
            <a:pPr lvl="0">
              <a:lnSpc>
                <a:spcPct val="90000"/>
              </a:lnSpc>
              <a:buClr>
                <a:schemeClr val="lt1"/>
              </a:buClr>
              <a:buSzPts val="2400"/>
            </a:pPr>
            <a:r>
              <a:rPr lang="en-US" sz="2000" b="1" i="0" u="none" strike="noStrike" cap="none" dirty="0">
                <a:solidFill>
                  <a:schemeClr val="bg1"/>
                </a:solidFill>
                <a:latin typeface="Calibri"/>
                <a:ea typeface="Calibri"/>
                <a:cs typeface="Calibri"/>
                <a:sym typeface="Calibri"/>
              </a:rPr>
              <a:t>Petrozavodsk TRIZ seminars.</a:t>
            </a:r>
            <a:endParaRPr sz="2000" b="1" i="0" u="none" strike="noStrike" cap="none" dirty="0">
              <a:solidFill>
                <a:schemeClr val="bg1"/>
              </a:solidFill>
              <a:latin typeface="Calibri"/>
              <a:ea typeface="Calibri"/>
              <a:cs typeface="Calibri"/>
              <a:sym typeface="Calibri"/>
            </a:endParaRPr>
          </a:p>
        </p:txBody>
      </p:sp>
      <p:sp>
        <p:nvSpPr>
          <p:cNvPr id="74" name="Google Shape;92;p4">
            <a:extLst>
              <a:ext uri="{FF2B5EF4-FFF2-40B4-BE49-F238E27FC236}">
                <a16:creationId xmlns:a16="http://schemas.microsoft.com/office/drawing/2014/main" id="{A4FA03DC-E84F-AE21-53C9-6B8B1402E264}"/>
              </a:ext>
            </a:extLst>
          </p:cNvPr>
          <p:cNvSpPr txBox="1"/>
          <p:nvPr/>
        </p:nvSpPr>
        <p:spPr>
          <a:xfrm>
            <a:off x="6692789" y="643792"/>
            <a:ext cx="2451211" cy="1327206"/>
          </a:xfrm>
          <a:prstGeom prst="rect">
            <a:avLst/>
          </a:prstGeom>
          <a:noFill/>
          <a:ln>
            <a:noFill/>
          </a:ln>
        </p:spPr>
        <p:txBody>
          <a:bodyPr spcFirstLastPara="1" wrap="square" lIns="91425" tIns="45700" rIns="91425" bIns="45700" anchor="t" anchorCtr="0">
            <a:noAutofit/>
          </a:bodyPr>
          <a:lstStyle/>
          <a:p>
            <a:pPr lvl="0">
              <a:lnSpc>
                <a:spcPct val="90000"/>
              </a:lnSpc>
              <a:buClr>
                <a:schemeClr val="lt1"/>
              </a:buClr>
              <a:buSzPts val="2400"/>
            </a:pPr>
            <a:r>
              <a:rPr lang="en-US" sz="2000" b="1" i="0" u="none" strike="noStrike" cap="none" dirty="0">
                <a:solidFill>
                  <a:schemeClr val="bg1"/>
                </a:solidFill>
                <a:latin typeface="Calibri"/>
                <a:ea typeface="Calibri"/>
                <a:cs typeface="Calibri"/>
                <a:sym typeface="Calibri"/>
              </a:rPr>
              <a:t>St. Petersburg. 2005. 1st meeting of the TRIZ Developers Summit.</a:t>
            </a:r>
            <a:endParaRPr sz="2000" b="1" i="0" u="none" strike="noStrike" cap="none" dirty="0">
              <a:solidFill>
                <a:schemeClr val="bg1"/>
              </a:solidFill>
              <a:latin typeface="Calibri"/>
              <a:ea typeface="Calibri"/>
              <a:cs typeface="Calibri"/>
              <a:sym typeface="Calibri"/>
            </a:endParaRPr>
          </a:p>
        </p:txBody>
      </p:sp>
      <p:sp>
        <p:nvSpPr>
          <p:cNvPr id="76" name="Google Shape;92;p4">
            <a:extLst>
              <a:ext uri="{FF2B5EF4-FFF2-40B4-BE49-F238E27FC236}">
                <a16:creationId xmlns:a16="http://schemas.microsoft.com/office/drawing/2014/main" id="{6FBF600A-6C98-DA80-5447-A6A29C83721B}"/>
              </a:ext>
            </a:extLst>
          </p:cNvPr>
          <p:cNvSpPr txBox="1"/>
          <p:nvPr/>
        </p:nvSpPr>
        <p:spPr>
          <a:xfrm>
            <a:off x="1033725" y="3811489"/>
            <a:ext cx="2592390" cy="773369"/>
          </a:xfrm>
          <a:prstGeom prst="rect">
            <a:avLst/>
          </a:prstGeom>
          <a:noFill/>
          <a:ln>
            <a:noFill/>
          </a:ln>
        </p:spPr>
        <p:txBody>
          <a:bodyPr spcFirstLastPara="1" wrap="square" lIns="91425" tIns="45700" rIns="91425" bIns="45700" anchor="t" anchorCtr="0">
            <a:noAutofit/>
          </a:bodyPr>
          <a:lstStyle/>
          <a:p>
            <a:pPr lvl="0" algn="r">
              <a:lnSpc>
                <a:spcPct val="90000"/>
              </a:lnSpc>
              <a:buClr>
                <a:schemeClr val="lt1"/>
              </a:buClr>
              <a:buSzPts val="2400"/>
            </a:pPr>
            <a:r>
              <a:rPr lang="en-US" sz="2000" b="1" i="0" u="none" strike="noStrike" cap="none" dirty="0">
                <a:solidFill>
                  <a:schemeClr val="bg1"/>
                </a:solidFill>
                <a:latin typeface="Calibri"/>
                <a:ea typeface="Calibri"/>
                <a:cs typeface="Calibri"/>
                <a:sym typeface="Calibri"/>
              </a:rPr>
              <a:t>Minsk. 2019. </a:t>
            </a:r>
          </a:p>
          <a:p>
            <a:pPr lvl="0" algn="r">
              <a:lnSpc>
                <a:spcPct val="90000"/>
              </a:lnSpc>
              <a:buClr>
                <a:schemeClr val="lt1"/>
              </a:buClr>
              <a:buSzPts val="2400"/>
            </a:pPr>
            <a:r>
              <a:rPr lang="en-US" sz="2000" b="1" i="0" u="none" strike="noStrike" cap="none" dirty="0">
                <a:solidFill>
                  <a:schemeClr val="bg1"/>
                </a:solidFill>
                <a:latin typeface="Calibri"/>
                <a:ea typeface="Calibri"/>
                <a:cs typeface="Calibri"/>
                <a:sym typeface="Calibri"/>
              </a:rPr>
              <a:t>XV Conference of the TRIZ Developers Summit.</a:t>
            </a:r>
            <a:endParaRPr sz="2000" b="1" i="0" u="none" strike="noStrike" cap="none" dirty="0">
              <a:solidFill>
                <a:schemeClr val="bg1"/>
              </a:solidFill>
              <a:latin typeface="Calibri"/>
              <a:ea typeface="Calibri"/>
              <a:cs typeface="Calibri"/>
              <a:sym typeface="Calibri"/>
            </a:endParaRPr>
          </a:p>
        </p:txBody>
      </p:sp>
      <p:sp>
        <p:nvSpPr>
          <p:cNvPr id="78" name="TextBox 77"/>
          <p:cNvSpPr txBox="1"/>
          <p:nvPr/>
        </p:nvSpPr>
        <p:spPr>
          <a:xfrm>
            <a:off x="8452624" y="4750420"/>
            <a:ext cx="639337" cy="307777"/>
          </a:xfrm>
          <a:prstGeom prst="rect">
            <a:avLst/>
          </a:prstGeom>
          <a:noFill/>
        </p:spPr>
        <p:txBody>
          <a:bodyPr wrap="square" rtlCol="0">
            <a:spAutoFit/>
          </a:bodyPr>
          <a:lstStyle/>
          <a:p>
            <a:r>
              <a:rPr lang="en-US" dirty="0"/>
              <a:t>7</a:t>
            </a:r>
            <a:endParaRPr lang="ru-RU" dirty="0"/>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4190" y="394424"/>
            <a:ext cx="3505200" cy="2194560"/>
          </a:xfrm>
          <a:prstGeom prst="rect">
            <a:avLst/>
          </a:prstGeom>
        </p:spPr>
      </p:pic>
      <p:pic>
        <p:nvPicPr>
          <p:cNvPr id="3" name="Рисунок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3136" y="1383511"/>
            <a:ext cx="2243328" cy="2261616"/>
          </a:xfrm>
          <a:prstGeom prst="rect">
            <a:avLst/>
          </a:prstGeom>
        </p:spPr>
      </p:pic>
      <p:pic>
        <p:nvPicPr>
          <p:cNvPr id="4" name="Рисунок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20432" y="2910916"/>
            <a:ext cx="4669536" cy="1993392"/>
          </a:xfrm>
          <a:prstGeom prst="rect">
            <a:avLst/>
          </a:prstGeom>
        </p:spPr>
      </p:pic>
    </p:spTree>
    <p:extLst>
      <p:ext uri="{BB962C8B-B14F-4D97-AF65-F5344CB8AC3E}">
        <p14:creationId xmlns:p14="http://schemas.microsoft.com/office/powerpoint/2010/main" val="39208663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1"/>
          <p:cNvSpPr txBox="1">
            <a:spLocks noGrp="1"/>
          </p:cNvSpPr>
          <p:nvPr>
            <p:ph type="ctrTitle"/>
          </p:nvPr>
        </p:nvSpPr>
        <p:spPr>
          <a:xfrm>
            <a:off x="657070" y="241971"/>
            <a:ext cx="7904100" cy="336234"/>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TDS Conference 2022</a:t>
            </a:r>
            <a:endParaRPr dirty="0"/>
          </a:p>
        </p:txBody>
      </p:sp>
      <p:sp>
        <p:nvSpPr>
          <p:cNvPr id="279" name="TextBox 278">
            <a:extLst>
              <a:ext uri="{FF2B5EF4-FFF2-40B4-BE49-F238E27FC236}">
                <a16:creationId xmlns:a16="http://schemas.microsoft.com/office/drawing/2014/main" id="{2B06EE31-375D-9F18-AC9B-DD64136F647B}"/>
              </a:ext>
            </a:extLst>
          </p:cNvPr>
          <p:cNvSpPr txBox="1"/>
          <p:nvPr/>
        </p:nvSpPr>
        <p:spPr>
          <a:xfrm>
            <a:off x="72281" y="4843418"/>
            <a:ext cx="4342856" cy="300082"/>
          </a:xfrm>
          <a:prstGeom prst="rect">
            <a:avLst/>
          </a:prstGeom>
          <a:noFill/>
        </p:spPr>
        <p:txBody>
          <a:bodyPr wrap="none" rtlCol="0">
            <a:spAutoFit/>
          </a:bodyPr>
          <a:lstStyle/>
          <a:p>
            <a:r>
              <a:rPr lang="en-US" sz="1350" b="1" dirty="0" smtClean="0"/>
              <a:t>71.</a:t>
            </a:r>
            <a:r>
              <a:rPr lang="ru-RU" sz="1350" b="1" dirty="0" smtClean="0"/>
              <a:t>4</a:t>
            </a:r>
            <a:r>
              <a:rPr lang="en-US" sz="1350" b="1" dirty="0" smtClean="0"/>
              <a:t>% </a:t>
            </a:r>
            <a:r>
              <a:rPr lang="en-US" sz="1350" b="1" dirty="0"/>
              <a:t>of the world's population (5.6 billion people)</a:t>
            </a:r>
            <a:endParaRPr lang="ru-RU" sz="1350" b="1" dirty="0"/>
          </a:p>
        </p:txBody>
      </p:sp>
      <p:sp>
        <p:nvSpPr>
          <p:cNvPr id="280" name="TextBox 279">
            <a:extLst>
              <a:ext uri="{FF2B5EF4-FFF2-40B4-BE49-F238E27FC236}">
                <a16:creationId xmlns:a16="http://schemas.microsoft.com/office/drawing/2014/main" id="{31AA6891-FB9F-ED6B-F490-543E62DFFEBB}"/>
              </a:ext>
            </a:extLst>
          </p:cNvPr>
          <p:cNvSpPr txBox="1"/>
          <p:nvPr/>
        </p:nvSpPr>
        <p:spPr>
          <a:xfrm>
            <a:off x="6135930" y="4831875"/>
            <a:ext cx="2868093" cy="300082"/>
          </a:xfrm>
          <a:prstGeom prst="rect">
            <a:avLst/>
          </a:prstGeom>
          <a:noFill/>
        </p:spPr>
        <p:txBody>
          <a:bodyPr wrap="none" rtlCol="0">
            <a:spAutoFit/>
          </a:bodyPr>
          <a:lstStyle/>
          <a:p>
            <a:r>
              <a:rPr lang="en-US" sz="1350" b="1" dirty="0" smtClean="0"/>
              <a:t>6</a:t>
            </a:r>
            <a:r>
              <a:rPr lang="ru-RU" sz="1350" b="1" dirty="0" smtClean="0"/>
              <a:t>9</a:t>
            </a:r>
            <a:r>
              <a:rPr lang="en-US" sz="1350" b="1" dirty="0" smtClean="0"/>
              <a:t>.</a:t>
            </a:r>
            <a:r>
              <a:rPr lang="ru-RU" sz="1350" b="1" dirty="0" smtClean="0"/>
              <a:t>2</a:t>
            </a:r>
            <a:r>
              <a:rPr lang="en-US" sz="1350" b="1" dirty="0" smtClean="0"/>
              <a:t>% </a:t>
            </a:r>
            <a:r>
              <a:rPr lang="en-US" sz="1350" b="1" dirty="0"/>
              <a:t>of all world countries area</a:t>
            </a:r>
            <a:endParaRPr lang="ru-RU" sz="1350" b="1" dirty="0"/>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639" y="507910"/>
            <a:ext cx="8216721" cy="4127679"/>
          </a:xfrm>
          <a:prstGeom prst="rect">
            <a:avLst/>
          </a:prstGeom>
        </p:spPr>
      </p:pic>
      <p:sp>
        <p:nvSpPr>
          <p:cNvPr id="6" name="TextBox 5"/>
          <p:cNvSpPr txBox="1"/>
          <p:nvPr/>
        </p:nvSpPr>
        <p:spPr>
          <a:xfrm>
            <a:off x="8301097" y="146192"/>
            <a:ext cx="639337" cy="307777"/>
          </a:xfrm>
          <a:prstGeom prst="rect">
            <a:avLst/>
          </a:prstGeom>
          <a:noFill/>
        </p:spPr>
        <p:txBody>
          <a:bodyPr wrap="square" rtlCol="0">
            <a:spAutoFit/>
          </a:bodyPr>
          <a:lstStyle/>
          <a:p>
            <a:r>
              <a:rPr lang="en-US" dirty="0"/>
              <a:t>8</a:t>
            </a:r>
            <a:endParaRPr lang="ru-RU" dirty="0"/>
          </a:p>
        </p:txBody>
      </p:sp>
    </p:spTree>
    <p:extLst>
      <p:ext uri="{BB962C8B-B14F-4D97-AF65-F5344CB8AC3E}">
        <p14:creationId xmlns:p14="http://schemas.microsoft.com/office/powerpoint/2010/main" val="4397360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76"/>
        <p:cNvGrpSpPr/>
        <p:nvPr/>
      </p:nvGrpSpPr>
      <p:grpSpPr>
        <a:xfrm>
          <a:off x="0" y="0"/>
          <a:ext cx="0" cy="0"/>
          <a:chOff x="0" y="0"/>
          <a:chExt cx="0" cy="0"/>
        </a:xfrm>
      </p:grpSpPr>
      <p:sp>
        <p:nvSpPr>
          <p:cNvPr id="578" name="Google Shape;578;p34"/>
          <p:cNvSpPr/>
          <p:nvPr/>
        </p:nvSpPr>
        <p:spPr>
          <a:xfrm>
            <a:off x="4295751" y="2941282"/>
            <a:ext cx="1346644" cy="1346644"/>
          </a:xfrm>
          <a:prstGeom prst="ellipse">
            <a:avLst/>
          </a:prstGeom>
          <a:solidFill>
            <a:srgbClr val="00FFFF">
              <a:alpha val="45380"/>
            </a:srgbClr>
          </a:solidFill>
          <a:ln w="28575" cap="flat" cmpd="sng">
            <a:solidFill>
              <a:srgbClr val="00FFFF"/>
            </a:solidFill>
            <a:prstDash val="solid"/>
            <a:round/>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rgbClr val="00C3B1"/>
              </a:solidFill>
              <a:latin typeface="Calibri"/>
              <a:ea typeface="Calibri"/>
              <a:cs typeface="Calibri"/>
              <a:sym typeface="Calibri"/>
            </a:endParaRPr>
          </a:p>
        </p:txBody>
      </p:sp>
      <p:cxnSp>
        <p:nvCxnSpPr>
          <p:cNvPr id="579" name="Google Shape;579;p34"/>
          <p:cNvCxnSpPr/>
          <p:nvPr/>
        </p:nvCxnSpPr>
        <p:spPr>
          <a:xfrm rot="10800000">
            <a:off x="5642395" y="3666890"/>
            <a:ext cx="581462" cy="0"/>
          </a:xfrm>
          <a:prstGeom prst="straightConnector1">
            <a:avLst/>
          </a:prstGeom>
          <a:noFill/>
          <a:ln w="28575" cap="flat" cmpd="sng">
            <a:solidFill>
              <a:srgbClr val="00FFFF"/>
            </a:solidFill>
            <a:prstDash val="solid"/>
            <a:round/>
            <a:headEnd type="none" w="med" len="med"/>
            <a:tailEnd type="none" w="med" len="med"/>
          </a:ln>
        </p:spPr>
      </p:cxnSp>
      <p:grpSp>
        <p:nvGrpSpPr>
          <p:cNvPr id="583" name="Google Shape;583;p34"/>
          <p:cNvGrpSpPr/>
          <p:nvPr/>
        </p:nvGrpSpPr>
        <p:grpSpPr>
          <a:xfrm>
            <a:off x="3825386" y="1477602"/>
            <a:ext cx="1346644" cy="2055573"/>
            <a:chOff x="4328997" y="1214193"/>
            <a:chExt cx="1053300" cy="1607801"/>
          </a:xfrm>
        </p:grpSpPr>
        <p:sp>
          <p:nvSpPr>
            <p:cNvPr id="584" name="Google Shape;584;p34"/>
            <p:cNvSpPr/>
            <p:nvPr/>
          </p:nvSpPr>
          <p:spPr>
            <a:xfrm>
              <a:off x="4328997" y="1768693"/>
              <a:ext cx="1053300" cy="1053300"/>
            </a:xfrm>
            <a:prstGeom prst="ellipse">
              <a:avLst/>
            </a:prstGeom>
            <a:solidFill>
              <a:schemeClr val="accent6">
                <a:lumMod val="20000"/>
                <a:lumOff val="80000"/>
                <a:alpha val="80770"/>
              </a:schemeClr>
            </a:solidFill>
            <a:ln w="28575" cap="flat" cmpd="sng">
              <a:solidFill>
                <a:srgbClr val="7337D4"/>
              </a:solidFill>
              <a:prstDash val="solid"/>
              <a:round/>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endParaRPr sz="1800" b="0" i="0" u="none" strike="noStrike" cap="none">
                <a:solidFill>
                  <a:srgbClr val="FFFFFF"/>
                </a:solidFill>
                <a:latin typeface="Calibri"/>
                <a:ea typeface="Calibri"/>
                <a:cs typeface="Calibri"/>
                <a:sym typeface="Calibri"/>
              </a:endParaRPr>
            </a:p>
          </p:txBody>
        </p:sp>
        <p:cxnSp>
          <p:nvCxnSpPr>
            <p:cNvPr id="585" name="Google Shape;585;p34"/>
            <p:cNvCxnSpPr/>
            <p:nvPr/>
          </p:nvCxnSpPr>
          <p:spPr>
            <a:xfrm rot="10800000">
              <a:off x="4855597" y="1214193"/>
              <a:ext cx="0" cy="545400"/>
            </a:xfrm>
            <a:prstGeom prst="straightConnector1">
              <a:avLst/>
            </a:prstGeom>
            <a:noFill/>
            <a:ln w="28575" cap="flat" cmpd="sng">
              <a:solidFill>
                <a:srgbClr val="7337D4"/>
              </a:solidFill>
              <a:prstDash val="solid"/>
              <a:round/>
              <a:headEnd type="none" w="med" len="med"/>
              <a:tailEnd type="none" w="med" len="med"/>
            </a:ln>
          </p:spPr>
        </p:cxnSp>
      </p:grpSp>
      <p:sp>
        <p:nvSpPr>
          <p:cNvPr id="586" name="Google Shape;586;p34"/>
          <p:cNvSpPr txBox="1">
            <a:spLocks noGrp="1"/>
          </p:cNvSpPr>
          <p:nvPr>
            <p:ph type="ctrTitle"/>
          </p:nvPr>
        </p:nvSpPr>
        <p:spPr>
          <a:xfrm>
            <a:off x="619900" y="134800"/>
            <a:ext cx="7904100" cy="851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TDS Conference Sections</a:t>
            </a:r>
            <a:endParaRPr dirty="0"/>
          </a:p>
        </p:txBody>
      </p:sp>
      <p:sp>
        <p:nvSpPr>
          <p:cNvPr id="588" name="Google Shape;588;p34"/>
          <p:cNvSpPr txBox="1"/>
          <p:nvPr/>
        </p:nvSpPr>
        <p:spPr>
          <a:xfrm>
            <a:off x="4621000" y="1447800"/>
            <a:ext cx="1927718" cy="657300"/>
          </a:xfrm>
          <a:prstGeom prst="rect">
            <a:avLst/>
          </a:prstGeom>
          <a:noFill/>
          <a:ln>
            <a:noFill/>
          </a:ln>
        </p:spPr>
        <p:txBody>
          <a:bodyPr spcFirstLastPara="1" wrap="square" lIns="0" tIns="4775" rIns="0" bIns="0" anchor="t" anchorCtr="0">
            <a:noAutofit/>
          </a:bodyPr>
          <a:lstStyle/>
          <a:p>
            <a:pPr marL="0" marR="0" lvl="0" indent="0" algn="l" rtl="0">
              <a:lnSpc>
                <a:spcPct val="100000"/>
              </a:lnSpc>
              <a:spcBef>
                <a:spcPts val="0"/>
              </a:spcBef>
              <a:spcAft>
                <a:spcPts val="0"/>
              </a:spcAft>
              <a:buNone/>
            </a:pPr>
            <a:r>
              <a:rPr lang="en-US" sz="2000" dirty="0">
                <a:solidFill>
                  <a:srgbClr val="FFFFFF"/>
                </a:solidFill>
                <a:latin typeface="Saira Extra Condensed"/>
                <a:ea typeface="Saira Extra Condensed"/>
                <a:cs typeface="Saira Extra Condensed"/>
                <a:sym typeface="Saira Extra Condensed"/>
              </a:rPr>
              <a:t>TRIZ in </a:t>
            </a:r>
            <a:r>
              <a:rPr lang="en-US" sz="2000" dirty="0" smtClean="0">
                <a:solidFill>
                  <a:srgbClr val="FFFFFF"/>
                </a:solidFill>
                <a:latin typeface="Saira Extra Condensed"/>
                <a:ea typeface="Saira Extra Condensed"/>
                <a:cs typeface="Saira Extra Condensed"/>
                <a:sym typeface="Saira Extra Condensed"/>
              </a:rPr>
              <a:t>Education and Creative Personality</a:t>
            </a:r>
            <a:endParaRPr sz="1600" dirty="0">
              <a:solidFill>
                <a:srgbClr val="FFFFFF"/>
              </a:solidFill>
              <a:latin typeface="Barlow Semi Condensed Light"/>
              <a:ea typeface="Barlow Semi Condensed Light"/>
              <a:cs typeface="Barlow Semi Condensed Light"/>
              <a:sym typeface="Barlow Semi Condensed Light"/>
            </a:endParaRPr>
          </a:p>
        </p:txBody>
      </p:sp>
      <p:sp>
        <p:nvSpPr>
          <p:cNvPr id="589" name="Google Shape;589;p34"/>
          <p:cNvSpPr txBox="1"/>
          <p:nvPr/>
        </p:nvSpPr>
        <p:spPr>
          <a:xfrm>
            <a:off x="6396529" y="3533174"/>
            <a:ext cx="1416212" cy="607800"/>
          </a:xfrm>
          <a:prstGeom prst="rect">
            <a:avLst/>
          </a:prstGeom>
          <a:noFill/>
          <a:ln>
            <a:noFill/>
          </a:ln>
        </p:spPr>
        <p:txBody>
          <a:bodyPr spcFirstLastPara="1" wrap="square" lIns="0" tIns="4775" rIns="0" bIns="0" anchor="t" anchorCtr="0">
            <a:noAutofit/>
          </a:bodyPr>
          <a:lstStyle/>
          <a:p>
            <a:pPr marL="0" marR="0" lvl="0" indent="0" algn="l" rtl="0">
              <a:lnSpc>
                <a:spcPct val="100000"/>
              </a:lnSpc>
              <a:spcBef>
                <a:spcPts val="0"/>
              </a:spcBef>
              <a:spcAft>
                <a:spcPts val="0"/>
              </a:spcAft>
              <a:buNone/>
            </a:pPr>
            <a:r>
              <a:rPr lang="en-US" sz="2000" dirty="0">
                <a:solidFill>
                  <a:srgbClr val="FFFFFF"/>
                </a:solidFill>
                <a:latin typeface="Saira Extra Condensed"/>
                <a:ea typeface="Saira Extra Condensed"/>
                <a:cs typeface="Saira Extra Condensed"/>
                <a:sym typeface="Saira Extra Condensed"/>
              </a:rPr>
              <a:t>TRIZ in IT and Technology</a:t>
            </a:r>
            <a:endParaRPr sz="1600" dirty="0">
              <a:solidFill>
                <a:srgbClr val="FFFFFF"/>
              </a:solidFill>
              <a:latin typeface="Barlow Semi Condensed Light"/>
              <a:ea typeface="Barlow Semi Condensed Light"/>
              <a:cs typeface="Barlow Semi Condensed Light"/>
              <a:sym typeface="Barlow Semi Condensed Light"/>
            </a:endParaRPr>
          </a:p>
        </p:txBody>
      </p:sp>
      <p:sp>
        <p:nvSpPr>
          <p:cNvPr id="590" name="Google Shape;590;p34"/>
          <p:cNvSpPr txBox="1"/>
          <p:nvPr/>
        </p:nvSpPr>
        <p:spPr>
          <a:xfrm>
            <a:off x="1130416" y="3471791"/>
            <a:ext cx="1484100" cy="607800"/>
          </a:xfrm>
          <a:prstGeom prst="rect">
            <a:avLst/>
          </a:prstGeom>
          <a:noFill/>
          <a:ln>
            <a:noFill/>
          </a:ln>
        </p:spPr>
        <p:txBody>
          <a:bodyPr spcFirstLastPara="1" wrap="square" lIns="0" tIns="4775" rIns="0" bIns="0" anchor="t" anchorCtr="0">
            <a:noAutofit/>
          </a:bodyPr>
          <a:lstStyle/>
          <a:p>
            <a:pPr marL="0" marR="0" lvl="0" indent="0" algn="r" rtl="0">
              <a:lnSpc>
                <a:spcPct val="100000"/>
              </a:lnSpc>
              <a:spcBef>
                <a:spcPts val="0"/>
              </a:spcBef>
              <a:spcAft>
                <a:spcPts val="0"/>
              </a:spcAft>
              <a:buNone/>
            </a:pPr>
            <a:r>
              <a:rPr lang="en-US" sz="2000" dirty="0">
                <a:solidFill>
                  <a:srgbClr val="FFFFFF"/>
                </a:solidFill>
                <a:latin typeface="Saira Extra Condensed"/>
                <a:ea typeface="Saira Extra Condensed"/>
                <a:cs typeface="Saira Extra Condensed"/>
                <a:sym typeface="Saira Extra Condensed"/>
              </a:rPr>
              <a:t>TRIZ in Business</a:t>
            </a:r>
            <a:endParaRPr sz="1600" dirty="0">
              <a:solidFill>
                <a:srgbClr val="FFFFFF"/>
              </a:solidFill>
              <a:latin typeface="Barlow Semi Condensed Light"/>
              <a:ea typeface="Barlow Semi Condensed Light"/>
              <a:cs typeface="Barlow Semi Condensed Light"/>
              <a:sym typeface="Barlow Semi Condensed Light"/>
            </a:endParaRPr>
          </a:p>
        </p:txBody>
      </p:sp>
      <p:grpSp>
        <p:nvGrpSpPr>
          <p:cNvPr id="580" name="Google Shape;580;p34"/>
          <p:cNvGrpSpPr/>
          <p:nvPr/>
        </p:nvGrpSpPr>
        <p:grpSpPr>
          <a:xfrm>
            <a:off x="2811056" y="2941282"/>
            <a:ext cx="1928106" cy="1346644"/>
            <a:chOff x="3347505" y="2399971"/>
            <a:chExt cx="1508100" cy="1053300"/>
          </a:xfrm>
        </p:grpSpPr>
        <p:sp>
          <p:nvSpPr>
            <p:cNvPr id="581" name="Google Shape;581;p34"/>
            <p:cNvSpPr/>
            <p:nvPr/>
          </p:nvSpPr>
          <p:spPr>
            <a:xfrm>
              <a:off x="3802305" y="2399971"/>
              <a:ext cx="1053300" cy="1053300"/>
            </a:xfrm>
            <a:prstGeom prst="ellipse">
              <a:avLst/>
            </a:prstGeom>
            <a:solidFill>
              <a:srgbClr val="11E4C1">
                <a:alpha val="60000"/>
              </a:srgbClr>
            </a:solidFill>
            <a:ln w="28575" cap="flat" cmpd="sng">
              <a:solidFill>
                <a:srgbClr val="11E4C1"/>
              </a:solidFill>
              <a:prstDash val="solid"/>
              <a:round/>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endParaRPr sz="1400" b="0" i="0" u="none" strike="noStrike" cap="none">
                <a:solidFill>
                  <a:srgbClr val="00C3B1"/>
                </a:solidFill>
                <a:latin typeface="Calibri"/>
                <a:ea typeface="Calibri"/>
                <a:cs typeface="Calibri"/>
                <a:sym typeface="Calibri"/>
              </a:endParaRPr>
            </a:p>
          </p:txBody>
        </p:sp>
        <p:cxnSp>
          <p:nvCxnSpPr>
            <p:cNvPr id="582" name="Google Shape;582;p34"/>
            <p:cNvCxnSpPr>
              <a:stCxn id="581" idx="2"/>
            </p:cNvCxnSpPr>
            <p:nvPr/>
          </p:nvCxnSpPr>
          <p:spPr>
            <a:xfrm rot="10800000">
              <a:off x="3347505" y="2926621"/>
              <a:ext cx="454800" cy="0"/>
            </a:xfrm>
            <a:prstGeom prst="straightConnector1">
              <a:avLst/>
            </a:prstGeom>
            <a:noFill/>
            <a:ln w="28575" cap="flat" cmpd="sng">
              <a:solidFill>
                <a:srgbClr val="11E4C1"/>
              </a:solidFill>
              <a:prstDash val="solid"/>
              <a:round/>
              <a:headEnd type="none" w="med" len="med"/>
              <a:tailEnd type="none" w="med" len="med"/>
            </a:ln>
          </p:spPr>
        </p:cxnSp>
      </p:grpSp>
      <p:sp>
        <p:nvSpPr>
          <p:cNvPr id="23" name="TextBox 22"/>
          <p:cNvSpPr txBox="1"/>
          <p:nvPr/>
        </p:nvSpPr>
        <p:spPr>
          <a:xfrm>
            <a:off x="8452624" y="4750420"/>
            <a:ext cx="639337" cy="307777"/>
          </a:xfrm>
          <a:prstGeom prst="rect">
            <a:avLst/>
          </a:prstGeom>
          <a:noFill/>
        </p:spPr>
        <p:txBody>
          <a:bodyPr wrap="square" rtlCol="0">
            <a:spAutoFit/>
          </a:bodyPr>
          <a:lstStyle/>
          <a:p>
            <a:r>
              <a:rPr lang="en-US" dirty="0" smtClean="0"/>
              <a:t>9</a:t>
            </a: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88"/>
                                        </p:tgtEl>
                                        <p:attrNameLst>
                                          <p:attrName>style.visibility</p:attrName>
                                        </p:attrNameLst>
                                      </p:cBhvr>
                                      <p:to>
                                        <p:strVal val="visible"/>
                                      </p:to>
                                    </p:set>
                                    <p:animEffect transition="in" filter="fade">
                                      <p:cBhvr>
                                        <p:cTn id="7" dur="500"/>
                                        <p:tgtEl>
                                          <p:spTgt spid="588"/>
                                        </p:tgtEl>
                                      </p:cBhvr>
                                    </p:animEffect>
                                  </p:childTnLst>
                                </p:cTn>
                              </p:par>
                              <p:par>
                                <p:cTn id="8" presetID="10" presetClass="entr" presetSubtype="0" fill="hold" nodeType="withEffect">
                                  <p:stCondLst>
                                    <p:cond delay="0"/>
                                  </p:stCondLst>
                                  <p:childTnLst>
                                    <p:set>
                                      <p:cBhvr>
                                        <p:cTn id="9" dur="1" fill="hold">
                                          <p:stCondLst>
                                            <p:cond delay="0"/>
                                          </p:stCondLst>
                                        </p:cTn>
                                        <p:tgtEl>
                                          <p:spTgt spid="583"/>
                                        </p:tgtEl>
                                        <p:attrNameLst>
                                          <p:attrName>style.visibility</p:attrName>
                                        </p:attrNameLst>
                                      </p:cBhvr>
                                      <p:to>
                                        <p:strVal val="visible"/>
                                      </p:to>
                                    </p:set>
                                    <p:animEffect transition="in" filter="fade">
                                      <p:cBhvr>
                                        <p:cTn id="10" dur="500"/>
                                        <p:tgtEl>
                                          <p:spTgt spid="58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78"/>
                                        </p:tgtEl>
                                        <p:attrNameLst>
                                          <p:attrName>style.visibility</p:attrName>
                                        </p:attrNameLst>
                                      </p:cBhvr>
                                      <p:to>
                                        <p:strVal val="visible"/>
                                      </p:to>
                                    </p:set>
                                    <p:animEffect transition="in" filter="fade">
                                      <p:cBhvr>
                                        <p:cTn id="15" dur="500"/>
                                        <p:tgtEl>
                                          <p:spTgt spid="578"/>
                                        </p:tgtEl>
                                      </p:cBhvr>
                                    </p:animEffect>
                                  </p:childTnLst>
                                </p:cTn>
                              </p:par>
                              <p:par>
                                <p:cTn id="16" presetID="10" presetClass="entr" presetSubtype="0" fill="hold" nodeType="withEffect">
                                  <p:stCondLst>
                                    <p:cond delay="0"/>
                                  </p:stCondLst>
                                  <p:childTnLst>
                                    <p:set>
                                      <p:cBhvr>
                                        <p:cTn id="17" dur="1" fill="hold">
                                          <p:stCondLst>
                                            <p:cond delay="0"/>
                                          </p:stCondLst>
                                        </p:cTn>
                                        <p:tgtEl>
                                          <p:spTgt spid="579"/>
                                        </p:tgtEl>
                                        <p:attrNameLst>
                                          <p:attrName>style.visibility</p:attrName>
                                        </p:attrNameLst>
                                      </p:cBhvr>
                                      <p:to>
                                        <p:strVal val="visible"/>
                                      </p:to>
                                    </p:set>
                                    <p:animEffect transition="in" filter="fade">
                                      <p:cBhvr>
                                        <p:cTn id="18" dur="500"/>
                                        <p:tgtEl>
                                          <p:spTgt spid="57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89"/>
                                        </p:tgtEl>
                                        <p:attrNameLst>
                                          <p:attrName>style.visibility</p:attrName>
                                        </p:attrNameLst>
                                      </p:cBhvr>
                                      <p:to>
                                        <p:strVal val="visible"/>
                                      </p:to>
                                    </p:set>
                                    <p:animEffect transition="in" filter="fade">
                                      <p:cBhvr>
                                        <p:cTn id="21" dur="500"/>
                                        <p:tgtEl>
                                          <p:spTgt spid="58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580"/>
                                        </p:tgtEl>
                                        <p:attrNameLst>
                                          <p:attrName>style.visibility</p:attrName>
                                        </p:attrNameLst>
                                      </p:cBhvr>
                                      <p:to>
                                        <p:strVal val="visible"/>
                                      </p:to>
                                    </p:set>
                                    <p:animEffect transition="in" filter="fade">
                                      <p:cBhvr>
                                        <p:cTn id="26" dur="500"/>
                                        <p:tgtEl>
                                          <p:spTgt spid="58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90"/>
                                        </p:tgtEl>
                                        <p:attrNameLst>
                                          <p:attrName>style.visibility</p:attrName>
                                        </p:attrNameLst>
                                      </p:cBhvr>
                                      <p:to>
                                        <p:strVal val="visible"/>
                                      </p:to>
                                    </p:set>
                                    <p:animEffect transition="in" filter="fade">
                                      <p:cBhvr>
                                        <p:cTn id="29" dur="500"/>
                                        <p:tgtEl>
                                          <p:spTgt spid="5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8" grpId="0" animBg="1"/>
      <p:bldP spid="588" grpId="0"/>
      <p:bldP spid="589" grpId="0"/>
      <p:bldP spid="59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22"/>
          <p:cNvSpPr txBox="1">
            <a:spLocks noGrp="1"/>
          </p:cNvSpPr>
          <p:nvPr>
            <p:ph type="ctrTitle"/>
          </p:nvPr>
        </p:nvSpPr>
        <p:spPr>
          <a:xfrm>
            <a:off x="1910250" y="965250"/>
            <a:ext cx="2776200" cy="17490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s" dirty="0"/>
              <a:t>TRIZ Tools</a:t>
            </a:r>
            <a:endParaRPr dirty="0"/>
          </a:p>
        </p:txBody>
      </p:sp>
      <p:sp>
        <p:nvSpPr>
          <p:cNvPr id="209" name="Google Shape;209;p22"/>
          <p:cNvSpPr txBox="1">
            <a:spLocks noGrp="1"/>
          </p:cNvSpPr>
          <p:nvPr>
            <p:ph type="subTitle" idx="2"/>
          </p:nvPr>
        </p:nvSpPr>
        <p:spPr>
          <a:xfrm flipH="1">
            <a:off x="4576500" y="3148050"/>
            <a:ext cx="4423200" cy="341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 sz="1800" dirty="0"/>
              <a:t>TRIZ nowadays</a:t>
            </a:r>
            <a:endParaRPr sz="1800" dirty="0"/>
          </a:p>
        </p:txBody>
      </p:sp>
      <p:sp>
        <p:nvSpPr>
          <p:cNvPr id="212" name="Google Shape;212;p22"/>
          <p:cNvSpPr txBox="1">
            <a:spLocks noGrp="1"/>
          </p:cNvSpPr>
          <p:nvPr>
            <p:ph type="subTitle" idx="1"/>
          </p:nvPr>
        </p:nvSpPr>
        <p:spPr>
          <a:xfrm flipH="1">
            <a:off x="4576500" y="2806650"/>
            <a:ext cx="4423200" cy="341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 sz="1800" dirty="0"/>
              <a:t>What is TRIZ?</a:t>
            </a:r>
            <a:endParaRPr sz="1800" dirty="0"/>
          </a:p>
        </p:txBody>
      </p:sp>
      <p:grpSp>
        <p:nvGrpSpPr>
          <p:cNvPr id="216" name="Google Shape;216;p22"/>
          <p:cNvGrpSpPr/>
          <p:nvPr/>
        </p:nvGrpSpPr>
        <p:grpSpPr>
          <a:xfrm>
            <a:off x="4385734" y="3240450"/>
            <a:ext cx="191549" cy="191045"/>
            <a:chOff x="-4570325" y="2405775"/>
            <a:chExt cx="294600" cy="293825"/>
          </a:xfrm>
        </p:grpSpPr>
        <p:sp>
          <p:nvSpPr>
            <p:cNvPr id="217" name="Google Shape;217;p22"/>
            <p:cNvSpPr/>
            <p:nvPr/>
          </p:nvSpPr>
          <p:spPr>
            <a:xfrm>
              <a:off x="-4570325" y="2405775"/>
              <a:ext cx="294600" cy="293825"/>
            </a:xfrm>
            <a:custGeom>
              <a:avLst/>
              <a:gdLst/>
              <a:ahLst/>
              <a:cxnLst/>
              <a:rect l="l" t="t" r="r" b="b"/>
              <a:pathLst>
                <a:path w="11784" h="11753" extrusionOk="0">
                  <a:moveTo>
                    <a:pt x="5734" y="694"/>
                  </a:moveTo>
                  <a:cubicBezTo>
                    <a:pt x="7624" y="694"/>
                    <a:pt x="9168" y="2238"/>
                    <a:pt x="9168" y="4128"/>
                  </a:cubicBezTo>
                  <a:cubicBezTo>
                    <a:pt x="9168" y="6050"/>
                    <a:pt x="7624" y="7594"/>
                    <a:pt x="5734" y="7594"/>
                  </a:cubicBezTo>
                  <a:cubicBezTo>
                    <a:pt x="3844" y="7594"/>
                    <a:pt x="2332" y="6018"/>
                    <a:pt x="2332" y="4128"/>
                  </a:cubicBezTo>
                  <a:cubicBezTo>
                    <a:pt x="2332" y="2238"/>
                    <a:pt x="3844" y="694"/>
                    <a:pt x="5734" y="694"/>
                  </a:cubicBezTo>
                  <a:close/>
                  <a:moveTo>
                    <a:pt x="977" y="7531"/>
                  </a:moveTo>
                  <a:cubicBezTo>
                    <a:pt x="1166" y="7531"/>
                    <a:pt x="1323" y="7688"/>
                    <a:pt x="1323" y="7909"/>
                  </a:cubicBezTo>
                  <a:cubicBezTo>
                    <a:pt x="1292" y="8129"/>
                    <a:pt x="1134" y="8255"/>
                    <a:pt x="977" y="8255"/>
                  </a:cubicBezTo>
                  <a:cubicBezTo>
                    <a:pt x="788" y="8255"/>
                    <a:pt x="630" y="8098"/>
                    <a:pt x="630" y="7909"/>
                  </a:cubicBezTo>
                  <a:cubicBezTo>
                    <a:pt x="630" y="7688"/>
                    <a:pt x="788" y="7531"/>
                    <a:pt x="977" y="7531"/>
                  </a:cubicBezTo>
                  <a:close/>
                  <a:moveTo>
                    <a:pt x="10586" y="7531"/>
                  </a:moveTo>
                  <a:cubicBezTo>
                    <a:pt x="10775" y="7531"/>
                    <a:pt x="10932" y="7688"/>
                    <a:pt x="10932" y="7909"/>
                  </a:cubicBezTo>
                  <a:cubicBezTo>
                    <a:pt x="10932" y="8129"/>
                    <a:pt x="10775" y="8255"/>
                    <a:pt x="10586" y="8255"/>
                  </a:cubicBezTo>
                  <a:cubicBezTo>
                    <a:pt x="10397" y="8255"/>
                    <a:pt x="10239" y="8098"/>
                    <a:pt x="10239" y="7909"/>
                  </a:cubicBezTo>
                  <a:cubicBezTo>
                    <a:pt x="10239" y="7688"/>
                    <a:pt x="10397" y="7531"/>
                    <a:pt x="10586" y="7531"/>
                  </a:cubicBezTo>
                  <a:close/>
                  <a:moveTo>
                    <a:pt x="3025" y="9641"/>
                  </a:moveTo>
                  <a:cubicBezTo>
                    <a:pt x="3214" y="9641"/>
                    <a:pt x="3371" y="9799"/>
                    <a:pt x="3371" y="9988"/>
                  </a:cubicBezTo>
                  <a:cubicBezTo>
                    <a:pt x="3340" y="10177"/>
                    <a:pt x="3214" y="10335"/>
                    <a:pt x="3025" y="10335"/>
                  </a:cubicBezTo>
                  <a:cubicBezTo>
                    <a:pt x="2836" y="10335"/>
                    <a:pt x="2678" y="10177"/>
                    <a:pt x="2678" y="9988"/>
                  </a:cubicBezTo>
                  <a:cubicBezTo>
                    <a:pt x="2678" y="9799"/>
                    <a:pt x="2836" y="9641"/>
                    <a:pt x="3025" y="9641"/>
                  </a:cubicBezTo>
                  <a:close/>
                  <a:moveTo>
                    <a:pt x="8475" y="9641"/>
                  </a:moveTo>
                  <a:cubicBezTo>
                    <a:pt x="8696" y="9641"/>
                    <a:pt x="8822" y="9799"/>
                    <a:pt x="8822" y="9988"/>
                  </a:cubicBezTo>
                  <a:cubicBezTo>
                    <a:pt x="8822" y="10177"/>
                    <a:pt x="8664" y="10335"/>
                    <a:pt x="8475" y="10335"/>
                  </a:cubicBezTo>
                  <a:cubicBezTo>
                    <a:pt x="8255" y="10335"/>
                    <a:pt x="8128" y="10177"/>
                    <a:pt x="8128" y="9988"/>
                  </a:cubicBezTo>
                  <a:cubicBezTo>
                    <a:pt x="8128" y="9799"/>
                    <a:pt x="8255" y="9641"/>
                    <a:pt x="8475" y="9641"/>
                  </a:cubicBezTo>
                  <a:close/>
                  <a:moveTo>
                    <a:pt x="5734" y="10303"/>
                  </a:moveTo>
                  <a:cubicBezTo>
                    <a:pt x="5955" y="10303"/>
                    <a:pt x="6112" y="10461"/>
                    <a:pt x="6112" y="10650"/>
                  </a:cubicBezTo>
                  <a:cubicBezTo>
                    <a:pt x="6112" y="10839"/>
                    <a:pt x="5955" y="10996"/>
                    <a:pt x="5734" y="10996"/>
                  </a:cubicBezTo>
                  <a:cubicBezTo>
                    <a:pt x="5545" y="10996"/>
                    <a:pt x="5388" y="10839"/>
                    <a:pt x="5388" y="10650"/>
                  </a:cubicBezTo>
                  <a:cubicBezTo>
                    <a:pt x="5388" y="10461"/>
                    <a:pt x="5545" y="10303"/>
                    <a:pt x="5734" y="10303"/>
                  </a:cubicBezTo>
                  <a:close/>
                  <a:moveTo>
                    <a:pt x="5797" y="1"/>
                  </a:moveTo>
                  <a:cubicBezTo>
                    <a:pt x="3497" y="1"/>
                    <a:pt x="1701" y="1860"/>
                    <a:pt x="1701" y="4097"/>
                  </a:cubicBezTo>
                  <a:cubicBezTo>
                    <a:pt x="1701" y="5010"/>
                    <a:pt x="2017" y="5924"/>
                    <a:pt x="2552" y="6617"/>
                  </a:cubicBezTo>
                  <a:lnTo>
                    <a:pt x="1701" y="7153"/>
                  </a:lnTo>
                  <a:cubicBezTo>
                    <a:pt x="1481" y="6995"/>
                    <a:pt x="1260" y="6901"/>
                    <a:pt x="1040" y="6901"/>
                  </a:cubicBezTo>
                  <a:cubicBezTo>
                    <a:pt x="473" y="6901"/>
                    <a:pt x="0" y="7373"/>
                    <a:pt x="0" y="7940"/>
                  </a:cubicBezTo>
                  <a:cubicBezTo>
                    <a:pt x="0" y="8476"/>
                    <a:pt x="473" y="8948"/>
                    <a:pt x="1040" y="8948"/>
                  </a:cubicBezTo>
                  <a:cubicBezTo>
                    <a:pt x="1575" y="8948"/>
                    <a:pt x="2048" y="8476"/>
                    <a:pt x="2048" y="7940"/>
                  </a:cubicBezTo>
                  <a:lnTo>
                    <a:pt x="2048" y="7751"/>
                  </a:lnTo>
                  <a:lnTo>
                    <a:pt x="3088" y="7153"/>
                  </a:lnTo>
                  <a:cubicBezTo>
                    <a:pt x="3340" y="7373"/>
                    <a:pt x="3623" y="7625"/>
                    <a:pt x="3970" y="7783"/>
                  </a:cubicBezTo>
                  <a:lnTo>
                    <a:pt x="3308" y="8948"/>
                  </a:lnTo>
                  <a:lnTo>
                    <a:pt x="3119" y="8948"/>
                  </a:lnTo>
                  <a:cubicBezTo>
                    <a:pt x="2552" y="8948"/>
                    <a:pt x="2080" y="9421"/>
                    <a:pt x="2080" y="9988"/>
                  </a:cubicBezTo>
                  <a:cubicBezTo>
                    <a:pt x="2080" y="10524"/>
                    <a:pt x="2552" y="10996"/>
                    <a:pt x="3119" y="10996"/>
                  </a:cubicBezTo>
                  <a:cubicBezTo>
                    <a:pt x="3655" y="10996"/>
                    <a:pt x="4127" y="10524"/>
                    <a:pt x="4127" y="9988"/>
                  </a:cubicBezTo>
                  <a:cubicBezTo>
                    <a:pt x="4127" y="9736"/>
                    <a:pt x="4064" y="9515"/>
                    <a:pt x="3907" y="9326"/>
                  </a:cubicBezTo>
                  <a:lnTo>
                    <a:pt x="4600" y="8098"/>
                  </a:lnTo>
                  <a:cubicBezTo>
                    <a:pt x="4883" y="8161"/>
                    <a:pt x="5199" y="8255"/>
                    <a:pt x="5514" y="8287"/>
                  </a:cubicBezTo>
                  <a:lnTo>
                    <a:pt x="5514" y="9736"/>
                  </a:lnTo>
                  <a:cubicBezTo>
                    <a:pt x="5136" y="9894"/>
                    <a:pt x="4852" y="10272"/>
                    <a:pt x="4852" y="10713"/>
                  </a:cubicBezTo>
                  <a:cubicBezTo>
                    <a:pt x="4852" y="11280"/>
                    <a:pt x="5325" y="11752"/>
                    <a:pt x="5860" y="11752"/>
                  </a:cubicBezTo>
                  <a:cubicBezTo>
                    <a:pt x="6427" y="11752"/>
                    <a:pt x="6900" y="11280"/>
                    <a:pt x="6900" y="10713"/>
                  </a:cubicBezTo>
                  <a:cubicBezTo>
                    <a:pt x="6900" y="10303"/>
                    <a:pt x="6616" y="9894"/>
                    <a:pt x="6238" y="9736"/>
                  </a:cubicBezTo>
                  <a:lnTo>
                    <a:pt x="6238" y="8287"/>
                  </a:lnTo>
                  <a:cubicBezTo>
                    <a:pt x="6553" y="8255"/>
                    <a:pt x="6868" y="8224"/>
                    <a:pt x="7120" y="8098"/>
                  </a:cubicBezTo>
                  <a:lnTo>
                    <a:pt x="7845" y="9326"/>
                  </a:lnTo>
                  <a:cubicBezTo>
                    <a:pt x="7687" y="9515"/>
                    <a:pt x="7593" y="9736"/>
                    <a:pt x="7593" y="9988"/>
                  </a:cubicBezTo>
                  <a:cubicBezTo>
                    <a:pt x="7593" y="10524"/>
                    <a:pt x="8065" y="10996"/>
                    <a:pt x="8633" y="10996"/>
                  </a:cubicBezTo>
                  <a:cubicBezTo>
                    <a:pt x="9168" y="10996"/>
                    <a:pt x="9641" y="10524"/>
                    <a:pt x="9641" y="9988"/>
                  </a:cubicBezTo>
                  <a:cubicBezTo>
                    <a:pt x="9641" y="9421"/>
                    <a:pt x="9168" y="8948"/>
                    <a:pt x="8633" y="8948"/>
                  </a:cubicBezTo>
                  <a:lnTo>
                    <a:pt x="8444" y="8948"/>
                  </a:lnTo>
                  <a:lnTo>
                    <a:pt x="7750" y="7783"/>
                  </a:lnTo>
                  <a:cubicBezTo>
                    <a:pt x="8065" y="7625"/>
                    <a:pt x="8381" y="7373"/>
                    <a:pt x="8664" y="7153"/>
                  </a:cubicBezTo>
                  <a:lnTo>
                    <a:pt x="9735" y="7751"/>
                  </a:lnTo>
                  <a:lnTo>
                    <a:pt x="9735" y="7940"/>
                  </a:lnTo>
                  <a:cubicBezTo>
                    <a:pt x="9735" y="8476"/>
                    <a:pt x="10208" y="8948"/>
                    <a:pt x="10743" y="8948"/>
                  </a:cubicBezTo>
                  <a:cubicBezTo>
                    <a:pt x="11310" y="8948"/>
                    <a:pt x="11783" y="8476"/>
                    <a:pt x="11783" y="7940"/>
                  </a:cubicBezTo>
                  <a:cubicBezTo>
                    <a:pt x="11626" y="7342"/>
                    <a:pt x="11153" y="6901"/>
                    <a:pt x="10586" y="6901"/>
                  </a:cubicBezTo>
                  <a:cubicBezTo>
                    <a:pt x="10302" y="6901"/>
                    <a:pt x="10082" y="6995"/>
                    <a:pt x="9924" y="7153"/>
                  </a:cubicBezTo>
                  <a:lnTo>
                    <a:pt x="9011" y="6617"/>
                  </a:lnTo>
                  <a:cubicBezTo>
                    <a:pt x="9578" y="5924"/>
                    <a:pt x="9893" y="5010"/>
                    <a:pt x="9893" y="4097"/>
                  </a:cubicBezTo>
                  <a:cubicBezTo>
                    <a:pt x="9893" y="1828"/>
                    <a:pt x="8034" y="1"/>
                    <a:pt x="579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22"/>
            <p:cNvSpPr/>
            <p:nvPr/>
          </p:nvSpPr>
          <p:spPr>
            <a:xfrm>
              <a:off x="-4478175" y="2439650"/>
              <a:ext cx="103975" cy="120525"/>
            </a:xfrm>
            <a:custGeom>
              <a:avLst/>
              <a:gdLst/>
              <a:ahLst/>
              <a:cxnLst/>
              <a:rect l="l" t="t" r="r" b="b"/>
              <a:pathLst>
                <a:path w="4159" h="4821" extrusionOk="0">
                  <a:moveTo>
                    <a:pt x="2048" y="725"/>
                  </a:moveTo>
                  <a:cubicBezTo>
                    <a:pt x="2458" y="725"/>
                    <a:pt x="2741" y="1040"/>
                    <a:pt x="2741" y="1387"/>
                  </a:cubicBezTo>
                  <a:cubicBezTo>
                    <a:pt x="2741" y="1765"/>
                    <a:pt x="2426" y="2049"/>
                    <a:pt x="2048" y="2049"/>
                  </a:cubicBezTo>
                  <a:cubicBezTo>
                    <a:pt x="1702" y="2049"/>
                    <a:pt x="1387" y="1733"/>
                    <a:pt x="1387" y="1387"/>
                  </a:cubicBezTo>
                  <a:cubicBezTo>
                    <a:pt x="1387" y="1040"/>
                    <a:pt x="1702" y="725"/>
                    <a:pt x="2048" y="725"/>
                  </a:cubicBezTo>
                  <a:close/>
                  <a:moveTo>
                    <a:pt x="2363" y="2773"/>
                  </a:moveTo>
                  <a:cubicBezTo>
                    <a:pt x="2930" y="2773"/>
                    <a:pt x="3403" y="3246"/>
                    <a:pt x="3403" y="3781"/>
                  </a:cubicBezTo>
                  <a:lnTo>
                    <a:pt x="3403" y="4128"/>
                  </a:lnTo>
                  <a:lnTo>
                    <a:pt x="630" y="4128"/>
                  </a:lnTo>
                  <a:lnTo>
                    <a:pt x="630" y="3781"/>
                  </a:lnTo>
                  <a:lnTo>
                    <a:pt x="693" y="3781"/>
                  </a:lnTo>
                  <a:cubicBezTo>
                    <a:pt x="693" y="3246"/>
                    <a:pt x="1166" y="2773"/>
                    <a:pt x="1702" y="2773"/>
                  </a:cubicBezTo>
                  <a:close/>
                  <a:moveTo>
                    <a:pt x="2111" y="1"/>
                  </a:moveTo>
                  <a:cubicBezTo>
                    <a:pt x="1355" y="1"/>
                    <a:pt x="725" y="631"/>
                    <a:pt x="725" y="1387"/>
                  </a:cubicBezTo>
                  <a:cubicBezTo>
                    <a:pt x="725" y="1702"/>
                    <a:pt x="851" y="2017"/>
                    <a:pt x="1040" y="2238"/>
                  </a:cubicBezTo>
                  <a:cubicBezTo>
                    <a:pt x="441" y="2521"/>
                    <a:pt x="63" y="3120"/>
                    <a:pt x="63" y="3781"/>
                  </a:cubicBezTo>
                  <a:lnTo>
                    <a:pt x="63" y="4443"/>
                  </a:lnTo>
                  <a:cubicBezTo>
                    <a:pt x="0" y="4663"/>
                    <a:pt x="158" y="4821"/>
                    <a:pt x="378" y="4821"/>
                  </a:cubicBezTo>
                  <a:lnTo>
                    <a:pt x="3781" y="4821"/>
                  </a:lnTo>
                  <a:cubicBezTo>
                    <a:pt x="4001" y="4821"/>
                    <a:pt x="4159" y="4663"/>
                    <a:pt x="4159" y="4443"/>
                  </a:cubicBezTo>
                  <a:lnTo>
                    <a:pt x="4159" y="3781"/>
                  </a:lnTo>
                  <a:cubicBezTo>
                    <a:pt x="4159" y="3120"/>
                    <a:pt x="3749" y="2521"/>
                    <a:pt x="3151" y="2238"/>
                  </a:cubicBezTo>
                  <a:cubicBezTo>
                    <a:pt x="3371" y="2017"/>
                    <a:pt x="3466" y="1733"/>
                    <a:pt x="3466" y="1387"/>
                  </a:cubicBezTo>
                  <a:cubicBezTo>
                    <a:pt x="3466" y="631"/>
                    <a:pt x="2836" y="1"/>
                    <a:pt x="211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9" name="Google Shape;219;p22"/>
          <p:cNvGrpSpPr/>
          <p:nvPr/>
        </p:nvGrpSpPr>
        <p:grpSpPr>
          <a:xfrm>
            <a:off x="4386508" y="2916260"/>
            <a:ext cx="190005" cy="190882"/>
            <a:chOff x="-1333975" y="2365850"/>
            <a:chExt cx="292225" cy="293575"/>
          </a:xfrm>
        </p:grpSpPr>
        <p:sp>
          <p:nvSpPr>
            <p:cNvPr id="220" name="Google Shape;220;p22"/>
            <p:cNvSpPr/>
            <p:nvPr/>
          </p:nvSpPr>
          <p:spPr>
            <a:xfrm>
              <a:off x="-1285150" y="2365850"/>
              <a:ext cx="191225" cy="293575"/>
            </a:xfrm>
            <a:custGeom>
              <a:avLst/>
              <a:gdLst/>
              <a:ahLst/>
              <a:cxnLst/>
              <a:rect l="l" t="t" r="r" b="b"/>
              <a:pathLst>
                <a:path w="7649" h="11743" extrusionOk="0">
                  <a:moveTo>
                    <a:pt x="3813" y="684"/>
                  </a:moveTo>
                  <a:cubicBezTo>
                    <a:pt x="5545" y="684"/>
                    <a:pt x="6900" y="2039"/>
                    <a:pt x="6900" y="3740"/>
                  </a:cubicBezTo>
                  <a:cubicBezTo>
                    <a:pt x="6931" y="4780"/>
                    <a:pt x="6553" y="5347"/>
                    <a:pt x="6270" y="5788"/>
                  </a:cubicBezTo>
                  <a:cubicBezTo>
                    <a:pt x="5797" y="6544"/>
                    <a:pt x="5608" y="6922"/>
                    <a:pt x="5608" y="7930"/>
                  </a:cubicBezTo>
                  <a:cubicBezTo>
                    <a:pt x="5608" y="8119"/>
                    <a:pt x="5451" y="8277"/>
                    <a:pt x="5230" y="8277"/>
                  </a:cubicBezTo>
                  <a:lnTo>
                    <a:pt x="2489" y="8277"/>
                  </a:lnTo>
                  <a:cubicBezTo>
                    <a:pt x="2300" y="8277"/>
                    <a:pt x="2143" y="8119"/>
                    <a:pt x="2143" y="7930"/>
                  </a:cubicBezTo>
                  <a:cubicBezTo>
                    <a:pt x="2143" y="6922"/>
                    <a:pt x="1922" y="6576"/>
                    <a:pt x="1450" y="5820"/>
                  </a:cubicBezTo>
                  <a:cubicBezTo>
                    <a:pt x="1198" y="5347"/>
                    <a:pt x="567" y="4528"/>
                    <a:pt x="788" y="3205"/>
                  </a:cubicBezTo>
                  <a:cubicBezTo>
                    <a:pt x="1040" y="1819"/>
                    <a:pt x="2237" y="684"/>
                    <a:pt x="3813" y="684"/>
                  </a:cubicBezTo>
                  <a:close/>
                  <a:moveTo>
                    <a:pt x="4852" y="8907"/>
                  </a:moveTo>
                  <a:lnTo>
                    <a:pt x="4852" y="9569"/>
                  </a:lnTo>
                  <a:lnTo>
                    <a:pt x="4506" y="9569"/>
                  </a:lnTo>
                  <a:cubicBezTo>
                    <a:pt x="4285" y="9569"/>
                    <a:pt x="4128" y="9726"/>
                    <a:pt x="4128" y="9915"/>
                  </a:cubicBezTo>
                  <a:cubicBezTo>
                    <a:pt x="4128" y="10136"/>
                    <a:pt x="4285" y="10293"/>
                    <a:pt x="4506" y="10293"/>
                  </a:cubicBezTo>
                  <a:lnTo>
                    <a:pt x="4852" y="10293"/>
                  </a:lnTo>
                  <a:lnTo>
                    <a:pt x="4852" y="10640"/>
                  </a:lnTo>
                  <a:cubicBezTo>
                    <a:pt x="4884" y="10829"/>
                    <a:pt x="4726" y="10986"/>
                    <a:pt x="4537" y="10986"/>
                  </a:cubicBezTo>
                  <a:lnTo>
                    <a:pt x="3151" y="10986"/>
                  </a:lnTo>
                  <a:cubicBezTo>
                    <a:pt x="2962" y="10986"/>
                    <a:pt x="2804" y="10829"/>
                    <a:pt x="2804" y="10640"/>
                  </a:cubicBezTo>
                  <a:lnTo>
                    <a:pt x="2804" y="10293"/>
                  </a:lnTo>
                  <a:lnTo>
                    <a:pt x="3151" y="10293"/>
                  </a:lnTo>
                  <a:cubicBezTo>
                    <a:pt x="3371" y="10293"/>
                    <a:pt x="3529" y="10136"/>
                    <a:pt x="3529" y="9915"/>
                  </a:cubicBezTo>
                  <a:cubicBezTo>
                    <a:pt x="3529" y="9726"/>
                    <a:pt x="3371" y="9569"/>
                    <a:pt x="3151" y="9569"/>
                  </a:cubicBezTo>
                  <a:lnTo>
                    <a:pt x="2804" y="9569"/>
                  </a:lnTo>
                  <a:lnTo>
                    <a:pt x="2804" y="8907"/>
                  </a:lnTo>
                  <a:close/>
                  <a:moveTo>
                    <a:pt x="3897" y="1"/>
                  </a:moveTo>
                  <a:cubicBezTo>
                    <a:pt x="3632" y="1"/>
                    <a:pt x="3361" y="28"/>
                    <a:pt x="3088" y="86"/>
                  </a:cubicBezTo>
                  <a:cubicBezTo>
                    <a:pt x="1607" y="401"/>
                    <a:pt x="441" y="1566"/>
                    <a:pt x="158" y="3079"/>
                  </a:cubicBezTo>
                  <a:cubicBezTo>
                    <a:pt x="0" y="3992"/>
                    <a:pt x="158" y="4969"/>
                    <a:pt x="631" y="5757"/>
                  </a:cubicBezTo>
                  <a:cubicBezTo>
                    <a:pt x="757" y="5914"/>
                    <a:pt x="820" y="6072"/>
                    <a:pt x="914" y="6229"/>
                  </a:cubicBezTo>
                  <a:cubicBezTo>
                    <a:pt x="1355" y="6891"/>
                    <a:pt x="1450" y="7143"/>
                    <a:pt x="1450" y="7962"/>
                  </a:cubicBezTo>
                  <a:cubicBezTo>
                    <a:pt x="1450" y="8403"/>
                    <a:pt x="1733" y="8781"/>
                    <a:pt x="2143" y="8939"/>
                  </a:cubicBezTo>
                  <a:lnTo>
                    <a:pt x="2143" y="10703"/>
                  </a:lnTo>
                  <a:cubicBezTo>
                    <a:pt x="2143" y="11270"/>
                    <a:pt x="2615" y="11743"/>
                    <a:pt x="3151" y="11743"/>
                  </a:cubicBezTo>
                  <a:lnTo>
                    <a:pt x="4537" y="11743"/>
                  </a:lnTo>
                  <a:cubicBezTo>
                    <a:pt x="5073" y="11743"/>
                    <a:pt x="5545" y="11270"/>
                    <a:pt x="5545" y="10703"/>
                  </a:cubicBezTo>
                  <a:lnTo>
                    <a:pt x="5545" y="8939"/>
                  </a:lnTo>
                  <a:cubicBezTo>
                    <a:pt x="5955" y="8781"/>
                    <a:pt x="6238" y="8435"/>
                    <a:pt x="6238" y="7962"/>
                  </a:cubicBezTo>
                  <a:lnTo>
                    <a:pt x="6238" y="7930"/>
                  </a:lnTo>
                  <a:cubicBezTo>
                    <a:pt x="6238" y="7143"/>
                    <a:pt x="6427" y="6828"/>
                    <a:pt x="6805" y="6229"/>
                  </a:cubicBezTo>
                  <a:cubicBezTo>
                    <a:pt x="7089" y="5788"/>
                    <a:pt x="7593" y="5032"/>
                    <a:pt x="7593" y="3835"/>
                  </a:cubicBezTo>
                  <a:cubicBezTo>
                    <a:pt x="7649" y="1658"/>
                    <a:pt x="5950" y="1"/>
                    <a:pt x="389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22"/>
            <p:cNvSpPr/>
            <p:nvPr/>
          </p:nvSpPr>
          <p:spPr>
            <a:xfrm>
              <a:off x="-1076425" y="2452250"/>
              <a:ext cx="34675" cy="18150"/>
            </a:xfrm>
            <a:custGeom>
              <a:avLst/>
              <a:gdLst/>
              <a:ahLst/>
              <a:cxnLst/>
              <a:rect l="l" t="t" r="r" b="b"/>
              <a:pathLst>
                <a:path w="1387" h="726" extrusionOk="0">
                  <a:moveTo>
                    <a:pt x="347" y="1"/>
                  </a:moveTo>
                  <a:cubicBezTo>
                    <a:pt x="158" y="1"/>
                    <a:pt x="0" y="158"/>
                    <a:pt x="0" y="379"/>
                  </a:cubicBezTo>
                  <a:cubicBezTo>
                    <a:pt x="0" y="568"/>
                    <a:pt x="158" y="725"/>
                    <a:pt x="347" y="725"/>
                  </a:cubicBezTo>
                  <a:lnTo>
                    <a:pt x="1040" y="725"/>
                  </a:lnTo>
                  <a:cubicBezTo>
                    <a:pt x="1229" y="725"/>
                    <a:pt x="1386" y="568"/>
                    <a:pt x="1386" y="379"/>
                  </a:cubicBezTo>
                  <a:cubicBezTo>
                    <a:pt x="1386" y="158"/>
                    <a:pt x="1229" y="1"/>
                    <a:pt x="104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2"/>
            <p:cNvSpPr/>
            <p:nvPr/>
          </p:nvSpPr>
          <p:spPr>
            <a:xfrm>
              <a:off x="-1333975" y="2452250"/>
              <a:ext cx="34675" cy="18150"/>
            </a:xfrm>
            <a:custGeom>
              <a:avLst/>
              <a:gdLst/>
              <a:ahLst/>
              <a:cxnLst/>
              <a:rect l="l" t="t" r="r" b="b"/>
              <a:pathLst>
                <a:path w="1387" h="726" extrusionOk="0">
                  <a:moveTo>
                    <a:pt x="347" y="1"/>
                  </a:moveTo>
                  <a:cubicBezTo>
                    <a:pt x="158" y="1"/>
                    <a:pt x="0" y="158"/>
                    <a:pt x="0" y="379"/>
                  </a:cubicBezTo>
                  <a:cubicBezTo>
                    <a:pt x="0" y="568"/>
                    <a:pt x="158" y="725"/>
                    <a:pt x="347" y="725"/>
                  </a:cubicBezTo>
                  <a:lnTo>
                    <a:pt x="1008" y="725"/>
                  </a:lnTo>
                  <a:cubicBezTo>
                    <a:pt x="1197" y="694"/>
                    <a:pt x="1386" y="536"/>
                    <a:pt x="1386" y="379"/>
                  </a:cubicBezTo>
                  <a:cubicBezTo>
                    <a:pt x="1386" y="158"/>
                    <a:pt x="1197" y="1"/>
                    <a:pt x="100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22"/>
            <p:cNvSpPr/>
            <p:nvPr/>
          </p:nvSpPr>
          <p:spPr>
            <a:xfrm>
              <a:off x="-1093750" y="2383050"/>
              <a:ext cx="35450" cy="26575"/>
            </a:xfrm>
            <a:custGeom>
              <a:avLst/>
              <a:gdLst/>
              <a:ahLst/>
              <a:cxnLst/>
              <a:rect l="l" t="t" r="r" b="b"/>
              <a:pathLst>
                <a:path w="1418" h="1063" extrusionOk="0">
                  <a:moveTo>
                    <a:pt x="992" y="1"/>
                  </a:moveTo>
                  <a:cubicBezTo>
                    <a:pt x="931" y="1"/>
                    <a:pt x="870" y="19"/>
                    <a:pt x="819" y="59"/>
                  </a:cubicBezTo>
                  <a:lnTo>
                    <a:pt x="221" y="406"/>
                  </a:lnTo>
                  <a:cubicBezTo>
                    <a:pt x="63" y="500"/>
                    <a:pt x="0" y="721"/>
                    <a:pt x="95" y="878"/>
                  </a:cubicBezTo>
                  <a:cubicBezTo>
                    <a:pt x="159" y="985"/>
                    <a:pt x="295" y="1063"/>
                    <a:pt x="415" y="1063"/>
                  </a:cubicBezTo>
                  <a:cubicBezTo>
                    <a:pt x="473" y="1063"/>
                    <a:pt x="527" y="1045"/>
                    <a:pt x="567" y="1005"/>
                  </a:cubicBezTo>
                  <a:lnTo>
                    <a:pt x="1166" y="658"/>
                  </a:lnTo>
                  <a:cubicBezTo>
                    <a:pt x="1323" y="563"/>
                    <a:pt x="1418" y="343"/>
                    <a:pt x="1292" y="185"/>
                  </a:cubicBezTo>
                  <a:cubicBezTo>
                    <a:pt x="1249" y="79"/>
                    <a:pt x="1120" y="1"/>
                    <a:pt x="99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22"/>
            <p:cNvSpPr/>
            <p:nvPr/>
          </p:nvSpPr>
          <p:spPr>
            <a:xfrm>
              <a:off x="-1317450" y="2512575"/>
              <a:ext cx="35475" cy="26225"/>
            </a:xfrm>
            <a:custGeom>
              <a:avLst/>
              <a:gdLst/>
              <a:ahLst/>
              <a:cxnLst/>
              <a:rect l="l" t="t" r="r" b="b"/>
              <a:pathLst>
                <a:path w="1419" h="1049" extrusionOk="0">
                  <a:moveTo>
                    <a:pt x="1005" y="1"/>
                  </a:moveTo>
                  <a:cubicBezTo>
                    <a:pt x="944" y="1"/>
                    <a:pt x="880" y="15"/>
                    <a:pt x="820" y="45"/>
                  </a:cubicBezTo>
                  <a:lnTo>
                    <a:pt x="221" y="392"/>
                  </a:lnTo>
                  <a:cubicBezTo>
                    <a:pt x="64" y="486"/>
                    <a:pt x="1" y="707"/>
                    <a:pt x="127" y="864"/>
                  </a:cubicBezTo>
                  <a:cubicBezTo>
                    <a:pt x="169" y="971"/>
                    <a:pt x="299" y="1049"/>
                    <a:pt x="427" y="1049"/>
                  </a:cubicBezTo>
                  <a:cubicBezTo>
                    <a:pt x="488" y="1049"/>
                    <a:pt x="548" y="1031"/>
                    <a:pt x="599" y="990"/>
                  </a:cubicBezTo>
                  <a:lnTo>
                    <a:pt x="1166" y="644"/>
                  </a:lnTo>
                  <a:cubicBezTo>
                    <a:pt x="1324" y="549"/>
                    <a:pt x="1418" y="329"/>
                    <a:pt x="1292" y="171"/>
                  </a:cubicBezTo>
                  <a:cubicBezTo>
                    <a:pt x="1250" y="64"/>
                    <a:pt x="1134" y="1"/>
                    <a:pt x="100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22"/>
            <p:cNvSpPr/>
            <p:nvPr/>
          </p:nvSpPr>
          <p:spPr>
            <a:xfrm>
              <a:off x="-1092975" y="2512575"/>
              <a:ext cx="34675" cy="25525"/>
            </a:xfrm>
            <a:custGeom>
              <a:avLst/>
              <a:gdLst/>
              <a:ahLst/>
              <a:cxnLst/>
              <a:rect l="l" t="t" r="r" b="b"/>
              <a:pathLst>
                <a:path w="1387" h="1021" extrusionOk="0">
                  <a:moveTo>
                    <a:pt x="378" y="1"/>
                  </a:moveTo>
                  <a:cubicBezTo>
                    <a:pt x="264" y="1"/>
                    <a:pt x="149" y="64"/>
                    <a:pt x="64" y="171"/>
                  </a:cubicBezTo>
                  <a:cubicBezTo>
                    <a:pt x="1" y="329"/>
                    <a:pt x="32" y="518"/>
                    <a:pt x="190" y="644"/>
                  </a:cubicBezTo>
                  <a:lnTo>
                    <a:pt x="788" y="990"/>
                  </a:lnTo>
                  <a:cubicBezTo>
                    <a:pt x="838" y="1010"/>
                    <a:pt x="891" y="1021"/>
                    <a:pt x="944" y="1021"/>
                  </a:cubicBezTo>
                  <a:cubicBezTo>
                    <a:pt x="1059" y="1021"/>
                    <a:pt x="1175" y="972"/>
                    <a:pt x="1261" y="864"/>
                  </a:cubicBezTo>
                  <a:cubicBezTo>
                    <a:pt x="1387" y="675"/>
                    <a:pt x="1292" y="486"/>
                    <a:pt x="1135" y="392"/>
                  </a:cubicBezTo>
                  <a:lnTo>
                    <a:pt x="536" y="45"/>
                  </a:lnTo>
                  <a:cubicBezTo>
                    <a:pt x="486" y="15"/>
                    <a:pt x="432" y="1"/>
                    <a:pt x="37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22"/>
            <p:cNvSpPr/>
            <p:nvPr/>
          </p:nvSpPr>
          <p:spPr>
            <a:xfrm>
              <a:off x="-1316650" y="2383750"/>
              <a:ext cx="34675" cy="25525"/>
            </a:xfrm>
            <a:custGeom>
              <a:avLst/>
              <a:gdLst/>
              <a:ahLst/>
              <a:cxnLst/>
              <a:rect l="l" t="t" r="r" b="b"/>
              <a:pathLst>
                <a:path w="1387" h="1021" extrusionOk="0">
                  <a:moveTo>
                    <a:pt x="405" y="1"/>
                  </a:moveTo>
                  <a:cubicBezTo>
                    <a:pt x="283" y="1"/>
                    <a:pt x="159" y="50"/>
                    <a:pt x="95" y="157"/>
                  </a:cubicBezTo>
                  <a:cubicBezTo>
                    <a:pt x="0" y="315"/>
                    <a:pt x="63" y="504"/>
                    <a:pt x="221" y="630"/>
                  </a:cubicBezTo>
                  <a:lnTo>
                    <a:pt x="788" y="977"/>
                  </a:lnTo>
                  <a:cubicBezTo>
                    <a:pt x="838" y="1007"/>
                    <a:pt x="895" y="1021"/>
                    <a:pt x="953" y="1021"/>
                  </a:cubicBezTo>
                  <a:cubicBezTo>
                    <a:pt x="1074" y="1021"/>
                    <a:pt x="1196" y="958"/>
                    <a:pt x="1260" y="850"/>
                  </a:cubicBezTo>
                  <a:cubicBezTo>
                    <a:pt x="1386" y="693"/>
                    <a:pt x="1292" y="504"/>
                    <a:pt x="1134" y="378"/>
                  </a:cubicBezTo>
                  <a:lnTo>
                    <a:pt x="567" y="31"/>
                  </a:lnTo>
                  <a:cubicBezTo>
                    <a:pt x="517" y="11"/>
                    <a:pt x="461" y="1"/>
                    <a:pt x="40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22"/>
            <p:cNvSpPr/>
            <p:nvPr/>
          </p:nvSpPr>
          <p:spPr>
            <a:xfrm>
              <a:off x="-1239475" y="2401575"/>
              <a:ext cx="102425" cy="153100"/>
            </a:xfrm>
            <a:custGeom>
              <a:avLst/>
              <a:gdLst/>
              <a:ahLst/>
              <a:cxnLst/>
              <a:rect l="l" t="t" r="r" b="b"/>
              <a:pathLst>
                <a:path w="4097" h="6124" extrusionOk="0">
                  <a:moveTo>
                    <a:pt x="1733" y="1492"/>
                  </a:moveTo>
                  <a:lnTo>
                    <a:pt x="1733" y="2343"/>
                  </a:lnTo>
                  <a:cubicBezTo>
                    <a:pt x="1733" y="2500"/>
                    <a:pt x="1796" y="2626"/>
                    <a:pt x="1922" y="2658"/>
                  </a:cubicBezTo>
                  <a:lnTo>
                    <a:pt x="3246" y="3225"/>
                  </a:lnTo>
                  <a:lnTo>
                    <a:pt x="2395" y="4611"/>
                  </a:lnTo>
                  <a:lnTo>
                    <a:pt x="2395" y="3729"/>
                  </a:lnTo>
                  <a:cubicBezTo>
                    <a:pt x="2395" y="3572"/>
                    <a:pt x="2332" y="3445"/>
                    <a:pt x="2206" y="3414"/>
                  </a:cubicBezTo>
                  <a:lnTo>
                    <a:pt x="851" y="2878"/>
                  </a:lnTo>
                  <a:lnTo>
                    <a:pt x="1733" y="1492"/>
                  </a:lnTo>
                  <a:close/>
                  <a:moveTo>
                    <a:pt x="2038" y="0"/>
                  </a:moveTo>
                  <a:cubicBezTo>
                    <a:pt x="1919" y="0"/>
                    <a:pt x="1814" y="47"/>
                    <a:pt x="1765" y="169"/>
                  </a:cubicBezTo>
                  <a:lnTo>
                    <a:pt x="64" y="2941"/>
                  </a:lnTo>
                  <a:cubicBezTo>
                    <a:pt x="32" y="3004"/>
                    <a:pt x="1" y="3130"/>
                    <a:pt x="32" y="3225"/>
                  </a:cubicBezTo>
                  <a:cubicBezTo>
                    <a:pt x="64" y="3288"/>
                    <a:pt x="158" y="3382"/>
                    <a:pt x="221" y="3414"/>
                  </a:cubicBezTo>
                  <a:lnTo>
                    <a:pt x="1733" y="4013"/>
                  </a:lnTo>
                  <a:lnTo>
                    <a:pt x="1733" y="5808"/>
                  </a:lnTo>
                  <a:cubicBezTo>
                    <a:pt x="1733" y="5966"/>
                    <a:pt x="1859" y="6092"/>
                    <a:pt x="1954" y="6123"/>
                  </a:cubicBezTo>
                  <a:lnTo>
                    <a:pt x="2049" y="6123"/>
                  </a:lnTo>
                  <a:cubicBezTo>
                    <a:pt x="2143" y="6123"/>
                    <a:pt x="2269" y="6092"/>
                    <a:pt x="2301" y="5966"/>
                  </a:cubicBezTo>
                  <a:lnTo>
                    <a:pt x="4002" y="3225"/>
                  </a:lnTo>
                  <a:cubicBezTo>
                    <a:pt x="4033" y="3130"/>
                    <a:pt x="4096" y="3004"/>
                    <a:pt x="4033" y="2941"/>
                  </a:cubicBezTo>
                  <a:cubicBezTo>
                    <a:pt x="4033" y="2878"/>
                    <a:pt x="3970" y="2784"/>
                    <a:pt x="3907" y="2752"/>
                  </a:cubicBezTo>
                  <a:lnTo>
                    <a:pt x="2395" y="2154"/>
                  </a:lnTo>
                  <a:lnTo>
                    <a:pt x="2395" y="358"/>
                  </a:lnTo>
                  <a:cubicBezTo>
                    <a:pt x="2395" y="169"/>
                    <a:pt x="2269" y="74"/>
                    <a:pt x="2143" y="11"/>
                  </a:cubicBezTo>
                  <a:cubicBezTo>
                    <a:pt x="2108" y="4"/>
                    <a:pt x="2072" y="0"/>
                    <a:pt x="20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5" name="TextBox 24"/>
          <p:cNvSpPr txBox="1"/>
          <p:nvPr/>
        </p:nvSpPr>
        <p:spPr>
          <a:xfrm>
            <a:off x="8452624" y="4750420"/>
            <a:ext cx="639337" cy="307777"/>
          </a:xfrm>
          <a:prstGeom prst="rect">
            <a:avLst/>
          </a:prstGeom>
          <a:noFill/>
        </p:spPr>
        <p:txBody>
          <a:bodyPr wrap="square" rtlCol="0">
            <a:spAutoFit/>
          </a:bodyPr>
          <a:lstStyle/>
          <a:p>
            <a:r>
              <a:rPr lang="en-US" dirty="0" smtClean="0"/>
              <a:t>10</a:t>
            </a:r>
            <a:endParaRPr lang="ru-R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95"/>
        <p:cNvGrpSpPr/>
        <p:nvPr/>
      </p:nvGrpSpPr>
      <p:grpSpPr>
        <a:xfrm>
          <a:off x="0" y="0"/>
          <a:ext cx="0" cy="0"/>
          <a:chOff x="0" y="0"/>
          <a:chExt cx="0" cy="0"/>
        </a:xfrm>
      </p:grpSpPr>
      <p:sp>
        <p:nvSpPr>
          <p:cNvPr id="796" name="Google Shape;796;p43"/>
          <p:cNvSpPr txBox="1">
            <a:spLocks noGrp="1"/>
          </p:cNvSpPr>
          <p:nvPr>
            <p:ph type="ctrTitle"/>
          </p:nvPr>
        </p:nvSpPr>
        <p:spPr>
          <a:xfrm>
            <a:off x="619900" y="134800"/>
            <a:ext cx="7904100" cy="851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TRIZ Nowadays</a:t>
            </a:r>
            <a:endParaRPr dirty="0"/>
          </a:p>
        </p:txBody>
      </p:sp>
      <p:sp>
        <p:nvSpPr>
          <p:cNvPr id="797" name="Google Shape;797;p43"/>
          <p:cNvSpPr/>
          <p:nvPr/>
        </p:nvSpPr>
        <p:spPr>
          <a:xfrm>
            <a:off x="783170" y="1036357"/>
            <a:ext cx="2429700" cy="1459856"/>
          </a:xfrm>
          <a:prstGeom prst="rect">
            <a:avLst/>
          </a:prstGeom>
          <a:solidFill>
            <a:srgbClr val="7337D4">
              <a:alpha val="62310"/>
            </a:srgbClr>
          </a:solidFill>
          <a:ln w="19050" cap="flat" cmpd="sng">
            <a:solidFill>
              <a:srgbClr val="7337D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798" name="Google Shape;798;p43"/>
          <p:cNvSpPr/>
          <p:nvPr/>
        </p:nvSpPr>
        <p:spPr>
          <a:xfrm>
            <a:off x="107912" y="2356275"/>
            <a:ext cx="2409945" cy="1521980"/>
          </a:xfrm>
          <a:prstGeom prst="rect">
            <a:avLst/>
          </a:prstGeom>
          <a:solidFill>
            <a:srgbClr val="00FFFF">
              <a:alpha val="45380"/>
            </a:srgbClr>
          </a:solidFill>
          <a:ln w="19050" cap="flat" cmpd="sng">
            <a:solidFill>
              <a:srgbClr val="00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sp>
        <p:nvSpPr>
          <p:cNvPr id="799" name="Google Shape;799;p43"/>
          <p:cNvSpPr/>
          <p:nvPr/>
        </p:nvSpPr>
        <p:spPr>
          <a:xfrm>
            <a:off x="1238640" y="3515165"/>
            <a:ext cx="2290358" cy="1459856"/>
          </a:xfrm>
          <a:prstGeom prst="rect">
            <a:avLst/>
          </a:prstGeom>
          <a:solidFill>
            <a:srgbClr val="E613D5">
              <a:alpha val="35380"/>
            </a:srgbClr>
          </a:solidFill>
          <a:ln w="19050" cap="flat" cmpd="sng">
            <a:solidFill>
              <a:srgbClr val="E613D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600"/>
          </a:p>
        </p:txBody>
      </p:sp>
      <p:cxnSp>
        <p:nvCxnSpPr>
          <p:cNvPr id="807" name="Google Shape;807;p43"/>
          <p:cNvCxnSpPr/>
          <p:nvPr/>
        </p:nvCxnSpPr>
        <p:spPr>
          <a:xfrm>
            <a:off x="989064" y="1548114"/>
            <a:ext cx="1854689" cy="0"/>
          </a:xfrm>
          <a:prstGeom prst="straightConnector1">
            <a:avLst/>
          </a:prstGeom>
          <a:noFill/>
          <a:ln w="19050" cap="flat" cmpd="sng">
            <a:solidFill>
              <a:srgbClr val="FFFFFF"/>
            </a:solidFill>
            <a:prstDash val="solid"/>
            <a:round/>
            <a:headEnd type="none" w="med" len="med"/>
            <a:tailEnd type="none" w="med" len="med"/>
          </a:ln>
        </p:spPr>
      </p:cxnSp>
      <p:cxnSp>
        <p:nvCxnSpPr>
          <p:cNvPr id="808" name="Google Shape;808;p43"/>
          <p:cNvCxnSpPr/>
          <p:nvPr/>
        </p:nvCxnSpPr>
        <p:spPr>
          <a:xfrm>
            <a:off x="313811" y="2868032"/>
            <a:ext cx="1854689" cy="0"/>
          </a:xfrm>
          <a:prstGeom prst="straightConnector1">
            <a:avLst/>
          </a:prstGeom>
          <a:noFill/>
          <a:ln w="19050" cap="flat" cmpd="sng">
            <a:solidFill>
              <a:srgbClr val="FFFFFF"/>
            </a:solidFill>
            <a:prstDash val="solid"/>
            <a:round/>
            <a:headEnd type="none" w="med" len="med"/>
            <a:tailEnd type="none" w="med" len="med"/>
          </a:ln>
        </p:spPr>
      </p:cxnSp>
      <p:cxnSp>
        <p:nvCxnSpPr>
          <p:cNvPr id="809" name="Google Shape;809;p43"/>
          <p:cNvCxnSpPr/>
          <p:nvPr/>
        </p:nvCxnSpPr>
        <p:spPr>
          <a:xfrm>
            <a:off x="1444542" y="4026922"/>
            <a:ext cx="1854689" cy="0"/>
          </a:xfrm>
          <a:prstGeom prst="straightConnector1">
            <a:avLst/>
          </a:prstGeom>
          <a:noFill/>
          <a:ln w="19050" cap="flat" cmpd="sng">
            <a:solidFill>
              <a:srgbClr val="FFFFFF"/>
            </a:solidFill>
            <a:prstDash val="solid"/>
            <a:round/>
            <a:headEnd type="none" w="med" len="med"/>
            <a:tailEnd type="none" w="med" len="med"/>
          </a:ln>
        </p:spPr>
      </p:cxnSp>
      <p:sp>
        <p:nvSpPr>
          <p:cNvPr id="811" name="Google Shape;811;p43"/>
          <p:cNvSpPr txBox="1"/>
          <p:nvPr/>
        </p:nvSpPr>
        <p:spPr>
          <a:xfrm>
            <a:off x="1383815" y="1258020"/>
            <a:ext cx="1437106" cy="324670"/>
          </a:xfrm>
          <a:prstGeom prst="rect">
            <a:avLst/>
          </a:prstGeom>
          <a:noFill/>
          <a:ln>
            <a:noFill/>
          </a:ln>
        </p:spPr>
        <p:txBody>
          <a:bodyPr spcFirstLastPara="1" wrap="square" lIns="0" tIns="4775" rIns="0" bIns="0" anchor="t" anchorCtr="0">
            <a:noAutofit/>
          </a:bodyPr>
          <a:lstStyle/>
          <a:p>
            <a:pPr marL="0" marR="0" lvl="0" indent="0" algn="r" rtl="0">
              <a:lnSpc>
                <a:spcPct val="100000"/>
              </a:lnSpc>
              <a:spcBef>
                <a:spcPts val="0"/>
              </a:spcBef>
              <a:spcAft>
                <a:spcPts val="0"/>
              </a:spcAft>
              <a:buNone/>
            </a:pPr>
            <a:r>
              <a:rPr lang="es" sz="1600" dirty="0">
                <a:solidFill>
                  <a:srgbClr val="FFFFFF"/>
                </a:solidFill>
                <a:latin typeface="Saira Extra Condensed"/>
                <a:ea typeface="Saira Extra Condensed"/>
                <a:cs typeface="Saira Extra Condensed"/>
                <a:sym typeface="Saira Extra Condensed"/>
              </a:rPr>
              <a:t>Classical TRIZ</a:t>
            </a:r>
            <a:endParaRPr sz="1200" dirty="0">
              <a:solidFill>
                <a:srgbClr val="FFFFFF"/>
              </a:solidFill>
              <a:latin typeface="Barlow Semi Condensed Light"/>
              <a:ea typeface="Barlow Semi Condensed Light"/>
              <a:cs typeface="Barlow Semi Condensed Light"/>
              <a:sym typeface="Barlow Semi Condensed Light"/>
            </a:endParaRPr>
          </a:p>
        </p:txBody>
      </p:sp>
      <p:sp>
        <p:nvSpPr>
          <p:cNvPr id="812" name="Google Shape;812;p43"/>
          <p:cNvSpPr txBox="1"/>
          <p:nvPr/>
        </p:nvSpPr>
        <p:spPr>
          <a:xfrm>
            <a:off x="200676" y="2577938"/>
            <a:ext cx="1977245" cy="319704"/>
          </a:xfrm>
          <a:prstGeom prst="rect">
            <a:avLst/>
          </a:prstGeom>
          <a:noFill/>
          <a:ln>
            <a:noFill/>
          </a:ln>
        </p:spPr>
        <p:txBody>
          <a:bodyPr spcFirstLastPara="1" wrap="square" lIns="0" tIns="4775" rIns="0" bIns="0" anchor="t" anchorCtr="0">
            <a:noAutofit/>
          </a:bodyPr>
          <a:lstStyle/>
          <a:p>
            <a:pPr marL="0" marR="0" lvl="0" indent="0" algn="r" rtl="0">
              <a:lnSpc>
                <a:spcPct val="100000"/>
              </a:lnSpc>
              <a:spcBef>
                <a:spcPts val="0"/>
              </a:spcBef>
              <a:spcAft>
                <a:spcPts val="0"/>
              </a:spcAft>
              <a:buNone/>
            </a:pPr>
            <a:r>
              <a:rPr lang="es" sz="1600" dirty="0">
                <a:solidFill>
                  <a:srgbClr val="FFFFFF"/>
                </a:solidFill>
                <a:latin typeface="Saira Extra Condensed"/>
                <a:ea typeface="Saira Extra Condensed"/>
                <a:cs typeface="Saira Extra Condensed"/>
                <a:sym typeface="Saira Extra Condensed"/>
              </a:rPr>
              <a:t>Modern TRIZ-based  methods</a:t>
            </a:r>
            <a:endParaRPr sz="1200" dirty="0">
              <a:solidFill>
                <a:srgbClr val="FFFFFF"/>
              </a:solidFill>
              <a:latin typeface="Barlow Semi Condensed Light"/>
              <a:ea typeface="Barlow Semi Condensed Light"/>
              <a:cs typeface="Barlow Semi Condensed Light"/>
              <a:sym typeface="Barlow Semi Condensed Light"/>
            </a:endParaRPr>
          </a:p>
        </p:txBody>
      </p:sp>
      <p:sp>
        <p:nvSpPr>
          <p:cNvPr id="813" name="Google Shape;813;p43"/>
          <p:cNvSpPr txBox="1"/>
          <p:nvPr/>
        </p:nvSpPr>
        <p:spPr>
          <a:xfrm>
            <a:off x="1843379" y="3736828"/>
            <a:ext cx="1435748" cy="324670"/>
          </a:xfrm>
          <a:prstGeom prst="rect">
            <a:avLst/>
          </a:prstGeom>
          <a:noFill/>
          <a:ln>
            <a:noFill/>
          </a:ln>
        </p:spPr>
        <p:txBody>
          <a:bodyPr spcFirstLastPara="1" wrap="square" lIns="0" tIns="4775" rIns="0" bIns="0" anchor="t" anchorCtr="0">
            <a:noAutofit/>
          </a:bodyPr>
          <a:lstStyle/>
          <a:p>
            <a:pPr marL="0" marR="0" lvl="0" indent="0" algn="r" rtl="0">
              <a:lnSpc>
                <a:spcPct val="100000"/>
              </a:lnSpc>
              <a:spcBef>
                <a:spcPts val="0"/>
              </a:spcBef>
              <a:spcAft>
                <a:spcPts val="0"/>
              </a:spcAft>
              <a:buNone/>
            </a:pPr>
            <a:r>
              <a:rPr lang="es" sz="1600" dirty="0" smtClean="0">
                <a:solidFill>
                  <a:srgbClr val="FFFFFF"/>
                </a:solidFill>
                <a:latin typeface="Saira Extra Condensed"/>
                <a:ea typeface="Saira Extra Condensed"/>
                <a:cs typeface="Saira Extra Condensed"/>
                <a:sym typeface="Saira Extra Condensed"/>
              </a:rPr>
              <a:t>Integration with TRIZ</a:t>
            </a:r>
            <a:endParaRPr sz="1200" dirty="0">
              <a:solidFill>
                <a:srgbClr val="FFFFFF"/>
              </a:solidFill>
              <a:latin typeface="Barlow Semi Condensed Light"/>
              <a:ea typeface="Barlow Semi Condensed Light"/>
              <a:cs typeface="Barlow Semi Condensed Light"/>
              <a:sym typeface="Barlow Semi Condensed Light"/>
            </a:endParaRPr>
          </a:p>
        </p:txBody>
      </p:sp>
      <p:sp>
        <p:nvSpPr>
          <p:cNvPr id="815" name="Google Shape;815;p43"/>
          <p:cNvSpPr txBox="1"/>
          <p:nvPr/>
        </p:nvSpPr>
        <p:spPr>
          <a:xfrm>
            <a:off x="989063" y="1586919"/>
            <a:ext cx="2144607" cy="580570"/>
          </a:xfrm>
          <a:prstGeom prst="rect">
            <a:avLst/>
          </a:prstGeom>
          <a:noFill/>
          <a:ln>
            <a:noFill/>
          </a:ln>
        </p:spPr>
        <p:txBody>
          <a:bodyPr spcFirstLastPara="1" wrap="square" lIns="0" tIns="4775" rIns="0" bIns="0" anchor="t" anchorCtr="0">
            <a:noAutofit/>
          </a:bodyPr>
          <a:lstStyle/>
          <a:p>
            <a:pPr marL="171450" marR="0" lvl="0" indent="-171450" algn="l" rtl="0">
              <a:lnSpc>
                <a:spcPct val="100000"/>
              </a:lnSpc>
              <a:spcBef>
                <a:spcPts val="0"/>
              </a:spcBef>
              <a:spcAft>
                <a:spcPts val="0"/>
              </a:spcAft>
              <a:buFont typeface="Arial" panose="020B0604020202020204" pitchFamily="34" charset="0"/>
              <a:buChar char="•"/>
            </a:pPr>
            <a:r>
              <a:rPr lang="es" sz="1050" dirty="0" smtClean="0">
                <a:solidFill>
                  <a:srgbClr val="FFFFFF"/>
                </a:solidFill>
                <a:latin typeface="Barlow Semi Condensed SemiBold"/>
                <a:ea typeface="Barlow Semi Condensed Light"/>
                <a:cs typeface="Barlow Semi Condensed Light"/>
                <a:sym typeface="Barlow Semi Condensed SemiBold"/>
              </a:rPr>
              <a:t>Altshuller matri</a:t>
            </a:r>
            <a:r>
              <a:rPr lang="en-US" sz="1050" dirty="0">
                <a:solidFill>
                  <a:srgbClr val="FFFFFF"/>
                </a:solidFill>
                <a:latin typeface="Barlow Semi Condensed SemiBold"/>
                <a:ea typeface="Barlow Semi Condensed Light"/>
                <a:cs typeface="Barlow Semi Condensed Light"/>
                <a:sym typeface="Barlow Semi Condensed SemiBold"/>
              </a:rPr>
              <a:t>x</a:t>
            </a:r>
            <a:r>
              <a:rPr lang="es" sz="1050" dirty="0" smtClean="0">
                <a:solidFill>
                  <a:srgbClr val="FFFFFF"/>
                </a:solidFill>
                <a:latin typeface="Barlow Semi Condensed SemiBold"/>
                <a:ea typeface="Barlow Semi Condensed Light"/>
                <a:cs typeface="Barlow Semi Condensed Light"/>
                <a:sym typeface="Barlow Semi Condensed SemiBold"/>
              </a:rPr>
              <a:t> </a:t>
            </a:r>
            <a:r>
              <a:rPr lang="es" sz="1050" dirty="0">
                <a:solidFill>
                  <a:srgbClr val="FFFFFF"/>
                </a:solidFill>
                <a:latin typeface="Barlow Semi Condensed SemiBold"/>
                <a:ea typeface="Barlow Semi Condensed Light"/>
                <a:cs typeface="Barlow Semi Condensed Light"/>
                <a:sym typeface="Barlow Semi Condensed SemiBold"/>
              </a:rPr>
              <a:t>and principles for solving contradictions</a:t>
            </a:r>
          </a:p>
          <a:p>
            <a:pPr marL="171450" marR="0" lvl="0" indent="-171450" algn="l" rtl="0">
              <a:lnSpc>
                <a:spcPct val="100000"/>
              </a:lnSpc>
              <a:spcBef>
                <a:spcPts val="0"/>
              </a:spcBef>
              <a:spcAft>
                <a:spcPts val="0"/>
              </a:spcAft>
              <a:buFont typeface="Arial" panose="020B0604020202020204" pitchFamily="34" charset="0"/>
              <a:buChar char="•"/>
            </a:pPr>
            <a:r>
              <a:rPr lang="es" sz="1050" dirty="0" smtClean="0">
                <a:solidFill>
                  <a:srgbClr val="FFFFFF"/>
                </a:solidFill>
                <a:latin typeface="Barlow Semi Condensed SemiBold"/>
                <a:ea typeface="Barlow Semi Condensed Light"/>
                <a:cs typeface="Barlow Semi Condensed Light"/>
                <a:sym typeface="Barlow Semi Condensed SemiBold"/>
              </a:rPr>
              <a:t>Laws of technical systems’ evolution</a:t>
            </a:r>
          </a:p>
          <a:p>
            <a:pPr marL="171450" marR="0" lvl="0" indent="-171450" algn="l" rtl="0">
              <a:lnSpc>
                <a:spcPct val="100000"/>
              </a:lnSpc>
              <a:spcBef>
                <a:spcPts val="0"/>
              </a:spcBef>
              <a:spcAft>
                <a:spcPts val="0"/>
              </a:spcAft>
              <a:buFont typeface="Arial" panose="020B0604020202020204" pitchFamily="34" charset="0"/>
              <a:buChar char="•"/>
            </a:pPr>
            <a:r>
              <a:rPr lang="es" sz="1050" dirty="0" smtClean="0">
                <a:solidFill>
                  <a:srgbClr val="FFFFFF"/>
                </a:solidFill>
                <a:latin typeface="Barlow Semi Condensed SemiBold"/>
                <a:ea typeface="Barlow Semi Condensed Light"/>
                <a:cs typeface="Barlow Semi Condensed Light"/>
                <a:sym typeface="Barlow Semi Condensed SemiBold"/>
              </a:rPr>
              <a:t>ARIZ</a:t>
            </a:r>
          </a:p>
          <a:p>
            <a:pPr marL="171450" marR="0" lvl="0" indent="-171450" algn="l" rtl="0">
              <a:lnSpc>
                <a:spcPct val="100000"/>
              </a:lnSpc>
              <a:spcBef>
                <a:spcPts val="0"/>
              </a:spcBef>
              <a:spcAft>
                <a:spcPts val="0"/>
              </a:spcAft>
              <a:buFont typeface="Arial" panose="020B0604020202020204" pitchFamily="34" charset="0"/>
              <a:buChar char="•"/>
            </a:pPr>
            <a:r>
              <a:rPr lang="es" sz="1050" dirty="0" smtClean="0">
                <a:solidFill>
                  <a:srgbClr val="FFFFFF"/>
                </a:solidFill>
                <a:latin typeface="Barlow Semi Condensed SemiBold"/>
                <a:ea typeface="Barlow Semi Condensed Light"/>
                <a:cs typeface="Barlow Semi Condensed Light"/>
                <a:sym typeface="Barlow Semi Condensed SemiBold"/>
              </a:rPr>
              <a:t>...</a:t>
            </a:r>
            <a:endParaRPr sz="1050" dirty="0">
              <a:solidFill>
                <a:srgbClr val="FFFFFF"/>
              </a:solidFill>
              <a:latin typeface="Barlow Semi Condensed Light"/>
              <a:ea typeface="Barlow Semi Condensed Light"/>
              <a:cs typeface="Barlow Semi Condensed Light"/>
              <a:sym typeface="Barlow Semi Condensed Light"/>
            </a:endParaRPr>
          </a:p>
        </p:txBody>
      </p:sp>
      <p:sp>
        <p:nvSpPr>
          <p:cNvPr id="816" name="Google Shape;816;p43"/>
          <p:cNvSpPr txBox="1"/>
          <p:nvPr/>
        </p:nvSpPr>
        <p:spPr>
          <a:xfrm>
            <a:off x="313810" y="2899403"/>
            <a:ext cx="2072571" cy="580570"/>
          </a:xfrm>
          <a:prstGeom prst="rect">
            <a:avLst/>
          </a:prstGeom>
          <a:noFill/>
          <a:ln>
            <a:noFill/>
          </a:ln>
        </p:spPr>
        <p:txBody>
          <a:bodyPr spcFirstLastPara="1" wrap="square" lIns="0" tIns="4775" rIns="0" bIns="0" anchor="t" anchorCtr="0">
            <a:noAutofit/>
          </a:bodyPr>
          <a:lstStyle/>
          <a:p>
            <a:pPr marL="171450" marR="0" lvl="0" indent="-171450" algn="l" rtl="0">
              <a:lnSpc>
                <a:spcPct val="100000"/>
              </a:lnSpc>
              <a:spcBef>
                <a:spcPts val="0"/>
              </a:spcBef>
              <a:spcAft>
                <a:spcPts val="0"/>
              </a:spcAft>
              <a:buFont typeface="Arial" panose="020B0604020202020204" pitchFamily="34" charset="0"/>
              <a:buChar char="•"/>
            </a:pPr>
            <a:r>
              <a:rPr lang="es" sz="1050" dirty="0">
                <a:solidFill>
                  <a:srgbClr val="FFFFFF"/>
                </a:solidFill>
                <a:latin typeface="Barlow Semi Condensed SemiBold"/>
                <a:ea typeface="Barlow Semi Condensed SemiBold"/>
                <a:cs typeface="Barlow Semi Condensed SemiBold"/>
                <a:sym typeface="Barlow Semi Condensed SemiBold"/>
              </a:rPr>
              <a:t>Functional modeling</a:t>
            </a:r>
          </a:p>
          <a:p>
            <a:pPr marL="171450" marR="0" lvl="0" indent="-171450" algn="l" rtl="0">
              <a:lnSpc>
                <a:spcPct val="100000"/>
              </a:lnSpc>
              <a:spcBef>
                <a:spcPts val="0"/>
              </a:spcBef>
              <a:spcAft>
                <a:spcPts val="0"/>
              </a:spcAft>
              <a:buFont typeface="Arial" panose="020B0604020202020204" pitchFamily="34" charset="0"/>
              <a:buChar char="•"/>
            </a:pPr>
            <a:r>
              <a:rPr lang="es" sz="1050" dirty="0">
                <a:solidFill>
                  <a:srgbClr val="FFFFFF"/>
                </a:solidFill>
                <a:latin typeface="Barlow Semi Condensed SemiBold"/>
                <a:ea typeface="Barlow Semi Condensed Light"/>
                <a:cs typeface="Barlow Semi Condensed Light"/>
                <a:sym typeface="Barlow Semi Condensed SemiBold"/>
              </a:rPr>
              <a:t>Cause-effect chains analysis</a:t>
            </a:r>
          </a:p>
          <a:p>
            <a:pPr marL="171450" marR="0" lvl="0" indent="-171450" algn="l" rtl="0">
              <a:lnSpc>
                <a:spcPct val="100000"/>
              </a:lnSpc>
              <a:spcBef>
                <a:spcPts val="0"/>
              </a:spcBef>
              <a:spcAft>
                <a:spcPts val="0"/>
              </a:spcAft>
              <a:buFont typeface="Arial" panose="020B0604020202020204" pitchFamily="34" charset="0"/>
              <a:buChar char="•"/>
            </a:pPr>
            <a:r>
              <a:rPr lang="es" sz="1050" dirty="0">
                <a:solidFill>
                  <a:srgbClr val="FFFFFF"/>
                </a:solidFill>
                <a:latin typeface="Barlow Semi Condensed SemiBold"/>
                <a:ea typeface="Barlow Semi Condensed Light"/>
                <a:cs typeface="Barlow Semi Condensed Light"/>
                <a:sym typeface="Barlow Semi Condensed SemiBold"/>
              </a:rPr>
              <a:t>Benchmarking and feature </a:t>
            </a:r>
            <a:r>
              <a:rPr lang="es" sz="1050" dirty="0" smtClean="0">
                <a:solidFill>
                  <a:srgbClr val="FFFFFF"/>
                </a:solidFill>
                <a:latin typeface="Barlow Semi Condensed SemiBold"/>
                <a:ea typeface="Barlow Semi Condensed Light"/>
                <a:cs typeface="Barlow Semi Condensed Light"/>
                <a:sym typeface="Barlow Semi Condensed SemiBold"/>
              </a:rPr>
              <a:t>transfer</a:t>
            </a:r>
          </a:p>
          <a:p>
            <a:pPr marL="171450" marR="0" lvl="0" indent="-171450" algn="l" rtl="0">
              <a:lnSpc>
                <a:spcPct val="100000"/>
              </a:lnSpc>
              <a:spcBef>
                <a:spcPts val="0"/>
              </a:spcBef>
              <a:spcAft>
                <a:spcPts val="0"/>
              </a:spcAft>
              <a:buFont typeface="Arial" panose="020B0604020202020204" pitchFamily="34" charset="0"/>
              <a:buChar char="•"/>
            </a:pPr>
            <a:r>
              <a:rPr lang="es" sz="1050" dirty="0" smtClean="0">
                <a:solidFill>
                  <a:srgbClr val="FFFFFF"/>
                </a:solidFill>
                <a:latin typeface="Barlow Semi Condensed SemiBold"/>
                <a:ea typeface="Barlow Semi Condensed Light"/>
                <a:cs typeface="Barlow Semi Condensed Light"/>
                <a:sym typeface="Barlow Semi Condensed SemiBold"/>
              </a:rPr>
              <a:t>MPV analysis</a:t>
            </a:r>
            <a:endParaRPr lang="es" sz="1050" dirty="0">
              <a:solidFill>
                <a:srgbClr val="FFFFFF"/>
              </a:solidFill>
              <a:latin typeface="Barlow Semi Condensed SemiBold"/>
              <a:ea typeface="Barlow Semi Condensed Light"/>
              <a:cs typeface="Barlow Semi Condensed Light"/>
              <a:sym typeface="Barlow Semi Condensed SemiBold"/>
            </a:endParaRPr>
          </a:p>
          <a:p>
            <a:pPr marL="171450" marR="0" lvl="0" indent="-171450" algn="l" rtl="0">
              <a:lnSpc>
                <a:spcPct val="100000"/>
              </a:lnSpc>
              <a:spcBef>
                <a:spcPts val="0"/>
              </a:spcBef>
              <a:spcAft>
                <a:spcPts val="0"/>
              </a:spcAft>
              <a:buFont typeface="Arial" panose="020B0604020202020204" pitchFamily="34" charset="0"/>
              <a:buChar char="•"/>
            </a:pPr>
            <a:r>
              <a:rPr lang="es" sz="1050" dirty="0">
                <a:solidFill>
                  <a:srgbClr val="FFFFFF"/>
                </a:solidFill>
                <a:latin typeface="Barlow Semi Condensed SemiBold"/>
                <a:ea typeface="Barlow Semi Condensed Light"/>
                <a:cs typeface="Barlow Semi Condensed Light"/>
                <a:sym typeface="Barlow Semi Condensed SemiBold"/>
              </a:rPr>
              <a:t>...</a:t>
            </a:r>
            <a:endParaRPr sz="1050" dirty="0">
              <a:solidFill>
                <a:srgbClr val="FFFFFF"/>
              </a:solidFill>
              <a:latin typeface="Barlow Semi Condensed Light"/>
              <a:ea typeface="Barlow Semi Condensed Light"/>
              <a:cs typeface="Barlow Semi Condensed Light"/>
              <a:sym typeface="Barlow Semi Condensed Light"/>
            </a:endParaRPr>
          </a:p>
        </p:txBody>
      </p:sp>
      <p:sp>
        <p:nvSpPr>
          <p:cNvPr id="817" name="Google Shape;817;p43"/>
          <p:cNvSpPr txBox="1"/>
          <p:nvPr/>
        </p:nvSpPr>
        <p:spPr>
          <a:xfrm>
            <a:off x="1444541" y="4053458"/>
            <a:ext cx="1854689" cy="580570"/>
          </a:xfrm>
          <a:prstGeom prst="rect">
            <a:avLst/>
          </a:prstGeom>
          <a:noFill/>
          <a:ln>
            <a:noFill/>
          </a:ln>
        </p:spPr>
        <p:txBody>
          <a:bodyPr spcFirstLastPara="1" wrap="square" lIns="0" tIns="4775" rIns="0" bIns="0" anchor="t" anchorCtr="0">
            <a:noAutofit/>
          </a:bodyPr>
          <a:lstStyle/>
          <a:p>
            <a:pPr marL="171450" lvl="0" indent="-171450">
              <a:buFont typeface="Arial" panose="020B0604020202020204" pitchFamily="34" charset="0"/>
              <a:buChar char="•"/>
            </a:pPr>
            <a:r>
              <a:rPr lang="es" sz="1050" b="1" dirty="0">
                <a:solidFill>
                  <a:schemeClr val="bg1"/>
                </a:solidFill>
                <a:latin typeface="Barlow Semi Condensed Light"/>
                <a:ea typeface="Barlow Semi Condensed Light"/>
                <a:cs typeface="Barlow Semi Condensed Light"/>
                <a:sym typeface="Barlow Semi Condensed Light"/>
              </a:rPr>
              <a:t>Design </a:t>
            </a:r>
            <a:r>
              <a:rPr lang="es" sz="1050" b="1" dirty="0" smtClean="0">
                <a:solidFill>
                  <a:schemeClr val="bg1"/>
                </a:solidFill>
                <a:latin typeface="Barlow Semi Condensed Light"/>
                <a:ea typeface="Barlow Semi Condensed Light"/>
                <a:cs typeface="Barlow Semi Condensed Light"/>
                <a:sym typeface="Barlow Semi Condensed Light"/>
              </a:rPr>
              <a:t>Thinking</a:t>
            </a:r>
            <a:endParaRPr lang="es" sz="1050" b="1" dirty="0">
              <a:solidFill>
                <a:schemeClr val="bg1"/>
              </a:solidFill>
              <a:latin typeface="Barlow Semi Condensed SemiBold"/>
              <a:ea typeface="Barlow Semi Condensed SemiBold"/>
              <a:cs typeface="Barlow Semi Condensed SemiBold"/>
              <a:sym typeface="Barlow Semi Condensed SemiBold"/>
            </a:endParaRPr>
          </a:p>
          <a:p>
            <a:pPr marL="171450" marR="0" lvl="0" indent="-171450" algn="l" rtl="0">
              <a:lnSpc>
                <a:spcPct val="100000"/>
              </a:lnSpc>
              <a:spcBef>
                <a:spcPts val="0"/>
              </a:spcBef>
              <a:spcAft>
                <a:spcPts val="0"/>
              </a:spcAft>
              <a:buFont typeface="Arial" panose="020B0604020202020204" pitchFamily="34" charset="0"/>
              <a:buChar char="•"/>
            </a:pPr>
            <a:r>
              <a:rPr lang="es" sz="1050" b="1" dirty="0">
                <a:solidFill>
                  <a:schemeClr val="bg1"/>
                </a:solidFill>
                <a:latin typeface="Barlow Semi Condensed SemiBold"/>
                <a:ea typeface="Barlow Semi Condensed SemiBold"/>
                <a:cs typeface="Barlow Semi Condensed SemiBold"/>
                <a:sym typeface="Barlow Semi Condensed SemiBold"/>
              </a:rPr>
              <a:t>Purchasing </a:t>
            </a:r>
            <a:r>
              <a:rPr lang="es" sz="1050" b="1" dirty="0" smtClean="0">
                <a:solidFill>
                  <a:schemeClr val="bg1"/>
                </a:solidFill>
                <a:latin typeface="Barlow Semi Condensed SemiBold"/>
                <a:ea typeface="Barlow Semi Condensed SemiBold"/>
                <a:cs typeface="Barlow Semi Condensed SemiBold"/>
                <a:sym typeface="Barlow Semi Condensed SemiBold"/>
              </a:rPr>
              <a:t>Chessboard</a:t>
            </a:r>
            <a:endParaRPr lang="es" sz="1050" b="1" dirty="0">
              <a:solidFill>
                <a:schemeClr val="bg1"/>
              </a:solidFill>
              <a:latin typeface="Barlow Semi Condensed SemiBold"/>
              <a:ea typeface="Barlow Semi Condensed SemiBold"/>
              <a:cs typeface="Barlow Semi Condensed SemiBold"/>
              <a:sym typeface="Barlow Semi Condensed SemiBold"/>
            </a:endParaRPr>
          </a:p>
          <a:p>
            <a:pPr marL="171450" marR="0" lvl="0" indent="-171450" algn="l" rtl="0">
              <a:lnSpc>
                <a:spcPct val="100000"/>
              </a:lnSpc>
              <a:spcBef>
                <a:spcPts val="0"/>
              </a:spcBef>
              <a:spcAft>
                <a:spcPts val="0"/>
              </a:spcAft>
              <a:buFont typeface="Arial" panose="020B0604020202020204" pitchFamily="34" charset="0"/>
              <a:buChar char="•"/>
            </a:pPr>
            <a:r>
              <a:rPr lang="es" sz="1050" b="1" dirty="0" smtClean="0">
                <a:solidFill>
                  <a:schemeClr val="bg1"/>
                </a:solidFill>
                <a:latin typeface="Barlow Semi Condensed SemiBold"/>
                <a:ea typeface="Barlow Semi Condensed Light"/>
                <a:cs typeface="Barlow Semi Condensed Light"/>
                <a:sym typeface="Barlow Semi Condensed SemiBold"/>
              </a:rPr>
              <a:t>6 Sigma</a:t>
            </a:r>
          </a:p>
          <a:p>
            <a:pPr marL="171450" marR="0" lvl="0" indent="-171450" algn="l" rtl="0">
              <a:lnSpc>
                <a:spcPct val="100000"/>
              </a:lnSpc>
              <a:spcBef>
                <a:spcPts val="0"/>
              </a:spcBef>
              <a:spcAft>
                <a:spcPts val="0"/>
              </a:spcAft>
              <a:buFont typeface="Arial" panose="020B0604020202020204" pitchFamily="34" charset="0"/>
              <a:buChar char="•"/>
            </a:pPr>
            <a:r>
              <a:rPr lang="es" sz="1050" b="1" dirty="0" smtClean="0">
                <a:solidFill>
                  <a:schemeClr val="bg1"/>
                </a:solidFill>
                <a:latin typeface="Barlow Semi Condensed SemiBold"/>
                <a:ea typeface="Barlow Semi Condensed Light"/>
                <a:cs typeface="Barlow Semi Condensed Light"/>
                <a:sym typeface="Barlow Semi Condensed SemiBold"/>
              </a:rPr>
              <a:t>Lean manufacturing</a:t>
            </a:r>
            <a:endParaRPr lang="es" sz="1050" b="1" dirty="0">
              <a:solidFill>
                <a:schemeClr val="bg1"/>
              </a:solidFill>
              <a:latin typeface="Barlow Semi Condensed SemiBold"/>
              <a:ea typeface="Barlow Semi Condensed Light"/>
              <a:cs typeface="Barlow Semi Condensed Light"/>
              <a:sym typeface="Barlow Semi Condensed SemiBold"/>
            </a:endParaRPr>
          </a:p>
          <a:p>
            <a:pPr marL="171450" marR="0" lvl="0" indent="-171450" algn="l" rtl="0">
              <a:lnSpc>
                <a:spcPct val="100000"/>
              </a:lnSpc>
              <a:spcBef>
                <a:spcPts val="0"/>
              </a:spcBef>
              <a:spcAft>
                <a:spcPts val="0"/>
              </a:spcAft>
              <a:buFont typeface="Arial" panose="020B0604020202020204" pitchFamily="34" charset="0"/>
              <a:buChar char="•"/>
            </a:pPr>
            <a:r>
              <a:rPr lang="es" sz="1050" b="1" dirty="0">
                <a:solidFill>
                  <a:schemeClr val="bg1"/>
                </a:solidFill>
                <a:latin typeface="Barlow Semi Condensed SemiBold"/>
                <a:ea typeface="Barlow Semi Condensed Light"/>
                <a:cs typeface="Barlow Semi Condensed Light"/>
                <a:sym typeface="Barlow Semi Condensed SemiBold"/>
              </a:rPr>
              <a:t>...</a:t>
            </a:r>
            <a:r>
              <a:rPr lang="es" sz="1050" b="1" dirty="0">
                <a:solidFill>
                  <a:schemeClr val="bg1"/>
                </a:solidFill>
                <a:latin typeface="Barlow Semi Condensed Light"/>
                <a:ea typeface="Barlow Semi Condensed Light"/>
                <a:cs typeface="Barlow Semi Condensed Light"/>
                <a:sym typeface="Barlow Semi Condensed Light"/>
              </a:rPr>
              <a:t/>
            </a:r>
            <a:br>
              <a:rPr lang="es" sz="1050" b="1" dirty="0">
                <a:solidFill>
                  <a:schemeClr val="bg1"/>
                </a:solidFill>
                <a:latin typeface="Barlow Semi Condensed Light"/>
                <a:ea typeface="Barlow Semi Condensed Light"/>
                <a:cs typeface="Barlow Semi Condensed Light"/>
                <a:sym typeface="Barlow Semi Condensed Light"/>
              </a:rPr>
            </a:br>
            <a:endParaRPr sz="1050" b="1" dirty="0">
              <a:solidFill>
                <a:schemeClr val="bg1"/>
              </a:solidFill>
              <a:latin typeface="Barlow Semi Condensed Light"/>
              <a:ea typeface="Barlow Semi Condensed Light"/>
              <a:cs typeface="Barlow Semi Condensed Light"/>
              <a:sym typeface="Barlow Semi Condensed Light"/>
            </a:endParaRPr>
          </a:p>
        </p:txBody>
      </p:sp>
      <p:sp>
        <p:nvSpPr>
          <p:cNvPr id="33" name="TextBox 32"/>
          <p:cNvSpPr txBox="1"/>
          <p:nvPr/>
        </p:nvSpPr>
        <p:spPr>
          <a:xfrm>
            <a:off x="8452624" y="4750420"/>
            <a:ext cx="639337" cy="307777"/>
          </a:xfrm>
          <a:prstGeom prst="rect">
            <a:avLst/>
          </a:prstGeom>
          <a:noFill/>
        </p:spPr>
        <p:txBody>
          <a:bodyPr wrap="square" rtlCol="0">
            <a:spAutoFit/>
          </a:bodyPr>
          <a:lstStyle/>
          <a:p>
            <a:r>
              <a:rPr lang="en-US" dirty="0"/>
              <a:t>11</a:t>
            </a:r>
            <a:endParaRPr lang="ru-RU" dirty="0"/>
          </a:p>
        </p:txBody>
      </p:sp>
      <p:cxnSp>
        <p:nvCxnSpPr>
          <p:cNvPr id="3" name="Прямая со стрелкой 2"/>
          <p:cNvCxnSpPr/>
          <p:nvPr/>
        </p:nvCxnSpPr>
        <p:spPr>
          <a:xfrm flipV="1">
            <a:off x="4786905" y="1242825"/>
            <a:ext cx="14400" cy="247880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p:nvPr/>
        </p:nvCxnSpPr>
        <p:spPr>
          <a:xfrm flipV="1">
            <a:off x="4794105" y="3681750"/>
            <a:ext cx="3952800" cy="2397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6" name="Полилиния 5"/>
          <p:cNvSpPr/>
          <p:nvPr/>
        </p:nvSpPr>
        <p:spPr>
          <a:xfrm>
            <a:off x="4981305" y="1427159"/>
            <a:ext cx="3528000" cy="2037874"/>
          </a:xfrm>
          <a:custGeom>
            <a:avLst/>
            <a:gdLst>
              <a:gd name="connsiteX0" fmla="*/ 0 w 3528000"/>
              <a:gd name="connsiteY0" fmla="*/ 2024191 h 2037874"/>
              <a:gd name="connsiteX1" fmla="*/ 784800 w 3528000"/>
              <a:gd name="connsiteY1" fmla="*/ 1930591 h 2037874"/>
              <a:gd name="connsiteX2" fmla="*/ 1692000 w 3528000"/>
              <a:gd name="connsiteY2" fmla="*/ 1232191 h 2037874"/>
              <a:gd name="connsiteX3" fmla="*/ 2095200 w 3528000"/>
              <a:gd name="connsiteY3" fmla="*/ 339391 h 2037874"/>
              <a:gd name="connsiteX4" fmla="*/ 2844000 w 3528000"/>
              <a:gd name="connsiteY4" fmla="*/ 29791 h 2037874"/>
              <a:gd name="connsiteX5" fmla="*/ 3528000 w 3528000"/>
              <a:gd name="connsiteY5" fmla="*/ 29791 h 2037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28000" h="2037874">
                <a:moveTo>
                  <a:pt x="0" y="2024191"/>
                </a:moveTo>
                <a:cubicBezTo>
                  <a:pt x="251400" y="2043391"/>
                  <a:pt x="502800" y="2062591"/>
                  <a:pt x="784800" y="1930591"/>
                </a:cubicBezTo>
                <a:cubicBezTo>
                  <a:pt x="1066800" y="1798591"/>
                  <a:pt x="1473600" y="1497391"/>
                  <a:pt x="1692000" y="1232191"/>
                </a:cubicBezTo>
                <a:cubicBezTo>
                  <a:pt x="1910400" y="966991"/>
                  <a:pt x="1903200" y="539791"/>
                  <a:pt x="2095200" y="339391"/>
                </a:cubicBezTo>
                <a:cubicBezTo>
                  <a:pt x="2287200" y="138991"/>
                  <a:pt x="2605200" y="81391"/>
                  <a:pt x="2844000" y="29791"/>
                </a:cubicBezTo>
                <a:cubicBezTo>
                  <a:pt x="3082800" y="-21809"/>
                  <a:pt x="3305400" y="3991"/>
                  <a:pt x="3528000" y="29791"/>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5-конечная звезда 6"/>
          <p:cNvSpPr/>
          <p:nvPr/>
        </p:nvSpPr>
        <p:spPr>
          <a:xfrm>
            <a:off x="6651704" y="2215416"/>
            <a:ext cx="304543" cy="34313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9" name="Прямая соединительная линия 8"/>
          <p:cNvCxnSpPr/>
          <p:nvPr/>
        </p:nvCxnSpPr>
        <p:spPr>
          <a:xfrm>
            <a:off x="5710400" y="1427159"/>
            <a:ext cx="1718" cy="2254591"/>
          </a:xfrm>
          <a:prstGeom prst="line">
            <a:avLst/>
          </a:prstGeom>
          <a:ln>
            <a:prstDash val="dash"/>
          </a:ln>
        </p:spPr>
        <p:style>
          <a:lnRef idx="1">
            <a:schemeClr val="accent2"/>
          </a:lnRef>
          <a:fillRef idx="0">
            <a:schemeClr val="accent2"/>
          </a:fillRef>
          <a:effectRef idx="0">
            <a:schemeClr val="accent2"/>
          </a:effectRef>
          <a:fontRef idx="minor">
            <a:schemeClr val="tx1"/>
          </a:fontRef>
        </p:style>
      </p:cxnSp>
      <p:cxnSp>
        <p:nvCxnSpPr>
          <p:cNvPr id="28" name="Прямая соединительная линия 27"/>
          <p:cNvCxnSpPr/>
          <p:nvPr/>
        </p:nvCxnSpPr>
        <p:spPr>
          <a:xfrm>
            <a:off x="6954529" y="1353720"/>
            <a:ext cx="1718" cy="2254591"/>
          </a:xfrm>
          <a:prstGeom prst="line">
            <a:avLst/>
          </a:prstGeom>
          <a:ln>
            <a:prstDash val="dash"/>
          </a:ln>
        </p:spPr>
        <p:style>
          <a:lnRef idx="1">
            <a:schemeClr val="accent2"/>
          </a:lnRef>
          <a:fillRef idx="0">
            <a:schemeClr val="accent2"/>
          </a:fillRef>
          <a:effectRef idx="0">
            <a:schemeClr val="accent2"/>
          </a:effectRef>
          <a:fontRef idx="minor">
            <a:schemeClr val="tx1"/>
          </a:fontRef>
        </p:style>
      </p:cxnSp>
      <p:cxnSp>
        <p:nvCxnSpPr>
          <p:cNvPr id="29" name="Прямая соединительная линия 28"/>
          <p:cNvCxnSpPr/>
          <p:nvPr/>
        </p:nvCxnSpPr>
        <p:spPr>
          <a:xfrm>
            <a:off x="7543245" y="1349287"/>
            <a:ext cx="1718" cy="2254591"/>
          </a:xfrm>
          <a:prstGeom prst="line">
            <a:avLst/>
          </a:prstGeom>
          <a:ln>
            <a:prstDash val="dash"/>
          </a:ln>
        </p:spPr>
        <p:style>
          <a:lnRef idx="1">
            <a:schemeClr val="accent2"/>
          </a:lnRef>
          <a:fillRef idx="0">
            <a:schemeClr val="accent2"/>
          </a:fillRef>
          <a:effectRef idx="0">
            <a:schemeClr val="accent2"/>
          </a:effectRef>
          <a:fontRef idx="minor">
            <a:schemeClr val="tx1"/>
          </a:fontRef>
        </p:style>
      </p:cxnSp>
      <p:sp>
        <p:nvSpPr>
          <p:cNvPr id="12" name="TextBox 11"/>
          <p:cNvSpPr txBox="1"/>
          <p:nvPr/>
        </p:nvSpPr>
        <p:spPr>
          <a:xfrm>
            <a:off x="8401849" y="3740915"/>
            <a:ext cx="690112" cy="261610"/>
          </a:xfrm>
          <a:prstGeom prst="rect">
            <a:avLst/>
          </a:prstGeom>
          <a:noFill/>
        </p:spPr>
        <p:txBody>
          <a:bodyPr wrap="square" rtlCol="0">
            <a:spAutoFit/>
          </a:bodyPr>
          <a:lstStyle/>
          <a:p>
            <a:r>
              <a:rPr lang="en-US" sz="1100" dirty="0" smtClean="0"/>
              <a:t>Time</a:t>
            </a:r>
            <a:endParaRPr lang="ru-RU" sz="1100" dirty="0"/>
          </a:p>
        </p:txBody>
      </p:sp>
      <p:sp>
        <p:nvSpPr>
          <p:cNvPr id="31" name="TextBox 30"/>
          <p:cNvSpPr txBox="1"/>
          <p:nvPr/>
        </p:nvSpPr>
        <p:spPr>
          <a:xfrm>
            <a:off x="3823114" y="1308126"/>
            <a:ext cx="1065857" cy="600164"/>
          </a:xfrm>
          <a:prstGeom prst="rect">
            <a:avLst/>
          </a:prstGeom>
          <a:noFill/>
        </p:spPr>
        <p:txBody>
          <a:bodyPr wrap="square" rtlCol="0">
            <a:spAutoFit/>
          </a:bodyPr>
          <a:lstStyle/>
          <a:p>
            <a:r>
              <a:rPr lang="en-US" sz="1100" dirty="0" smtClean="0"/>
              <a:t>Invention and innovation delivery</a:t>
            </a:r>
            <a:endParaRPr lang="ru-RU" sz="1100" dirty="0"/>
          </a:p>
        </p:txBody>
      </p:sp>
      <p:sp>
        <p:nvSpPr>
          <p:cNvPr id="14" name="Выноска 2 (с границей) 13"/>
          <p:cNvSpPr/>
          <p:nvPr/>
        </p:nvSpPr>
        <p:spPr>
          <a:xfrm>
            <a:off x="4312297" y="4073922"/>
            <a:ext cx="978015" cy="463004"/>
          </a:xfrm>
          <a:prstGeom prst="accentCallout2">
            <a:avLst>
              <a:gd name="adj1" fmla="val 18750"/>
              <a:gd name="adj2" fmla="val -8333"/>
              <a:gd name="adj3" fmla="val 18750"/>
              <a:gd name="adj4" fmla="val -16667"/>
              <a:gd name="adj5" fmla="val -119607"/>
              <a:gd name="adj6" fmla="val 78485"/>
            </a:avLst>
          </a:prstGeom>
          <a:solidFill>
            <a:schemeClr val="accent1">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rPr>
              <a:t>TRIZ basics investigation</a:t>
            </a:r>
            <a:endParaRPr lang="ru-RU" sz="1000" dirty="0">
              <a:solidFill>
                <a:schemeClr val="tx1"/>
              </a:solidFill>
            </a:endParaRPr>
          </a:p>
        </p:txBody>
      </p:sp>
      <p:sp>
        <p:nvSpPr>
          <p:cNvPr id="35" name="Выноска 2 (с границей) 34"/>
          <p:cNvSpPr/>
          <p:nvPr/>
        </p:nvSpPr>
        <p:spPr>
          <a:xfrm>
            <a:off x="5571303" y="4092977"/>
            <a:ext cx="978015" cy="463004"/>
          </a:xfrm>
          <a:prstGeom prst="accentCallout2">
            <a:avLst>
              <a:gd name="adj1" fmla="val 18750"/>
              <a:gd name="adj2" fmla="val -8333"/>
              <a:gd name="adj3" fmla="val 18750"/>
              <a:gd name="adj4" fmla="val -16667"/>
              <a:gd name="adj5" fmla="val -183365"/>
              <a:gd name="adj6" fmla="val 50510"/>
            </a:avLst>
          </a:prstGeom>
          <a:solidFill>
            <a:schemeClr val="accent1">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rPr>
              <a:t>TRIZ applied in companies</a:t>
            </a:r>
            <a:endParaRPr lang="ru-RU" sz="1000" dirty="0">
              <a:solidFill>
                <a:schemeClr val="tx1"/>
              </a:solidFill>
            </a:endParaRPr>
          </a:p>
        </p:txBody>
      </p:sp>
      <p:sp>
        <p:nvSpPr>
          <p:cNvPr id="36" name="Выноска 2 (с границей) 35"/>
          <p:cNvSpPr/>
          <p:nvPr/>
        </p:nvSpPr>
        <p:spPr>
          <a:xfrm>
            <a:off x="6956247" y="4085858"/>
            <a:ext cx="1332001" cy="463004"/>
          </a:xfrm>
          <a:prstGeom prst="accentCallout2">
            <a:avLst>
              <a:gd name="adj1" fmla="val 18750"/>
              <a:gd name="adj2" fmla="val -8333"/>
              <a:gd name="adj3" fmla="val 18750"/>
              <a:gd name="adj4" fmla="val -16667"/>
              <a:gd name="adj5" fmla="val -332650"/>
              <a:gd name="adj6" fmla="val -12534"/>
            </a:avLst>
          </a:prstGeom>
          <a:solidFill>
            <a:schemeClr val="accent1">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rPr>
              <a:t>TRIZ for Business</a:t>
            </a:r>
          </a:p>
          <a:p>
            <a:pPr algn="ctr"/>
            <a:r>
              <a:rPr lang="en-US" sz="1000" dirty="0" smtClean="0">
                <a:solidFill>
                  <a:schemeClr val="tx1"/>
                </a:solidFill>
              </a:rPr>
              <a:t>TRIZ for IT</a:t>
            </a:r>
          </a:p>
        </p:txBody>
      </p:sp>
      <p:sp>
        <p:nvSpPr>
          <p:cNvPr id="37" name="Выноска 2 (с границей) 36"/>
          <p:cNvSpPr/>
          <p:nvPr/>
        </p:nvSpPr>
        <p:spPr>
          <a:xfrm>
            <a:off x="7711290" y="2130089"/>
            <a:ext cx="1148257" cy="463004"/>
          </a:xfrm>
          <a:prstGeom prst="accentCallout2">
            <a:avLst>
              <a:gd name="adj1" fmla="val 18750"/>
              <a:gd name="adj2" fmla="val -8333"/>
              <a:gd name="adj3" fmla="val 18750"/>
              <a:gd name="adj4" fmla="val -16667"/>
              <a:gd name="adj5" fmla="val -68290"/>
              <a:gd name="adj6" fmla="val -50949"/>
            </a:avLst>
          </a:prstGeom>
          <a:solidFill>
            <a:schemeClr val="accent1">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smtClean="0">
                <a:solidFill>
                  <a:schemeClr val="tx1"/>
                </a:solidFill>
              </a:rPr>
              <a:t>TRIZ civilization</a:t>
            </a:r>
            <a:endParaRPr lang="ru-RU" sz="1000" dirty="0">
              <a:solidFill>
                <a:schemeClr val="tx1"/>
              </a:solidFill>
            </a:endParaRPr>
          </a:p>
        </p:txBody>
      </p:sp>
    </p:spTree>
    <p:extLst>
      <p:ext uri="{BB962C8B-B14F-4D97-AF65-F5344CB8AC3E}">
        <p14:creationId xmlns:p14="http://schemas.microsoft.com/office/powerpoint/2010/main" val="3808748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97"/>
                                        </p:tgtEl>
                                        <p:attrNameLst>
                                          <p:attrName>style.visibility</p:attrName>
                                        </p:attrNameLst>
                                      </p:cBhvr>
                                      <p:to>
                                        <p:strVal val="visible"/>
                                      </p:to>
                                    </p:set>
                                    <p:animEffect transition="in" filter="fade">
                                      <p:cBhvr>
                                        <p:cTn id="7" dur="500"/>
                                        <p:tgtEl>
                                          <p:spTgt spid="797"/>
                                        </p:tgtEl>
                                      </p:cBhvr>
                                    </p:animEffect>
                                  </p:childTnLst>
                                </p:cTn>
                              </p:par>
                              <p:par>
                                <p:cTn id="8" presetID="10" presetClass="entr" presetSubtype="0" fill="hold" nodeType="withEffect">
                                  <p:stCondLst>
                                    <p:cond delay="0"/>
                                  </p:stCondLst>
                                  <p:childTnLst>
                                    <p:set>
                                      <p:cBhvr>
                                        <p:cTn id="9" dur="1" fill="hold">
                                          <p:stCondLst>
                                            <p:cond delay="0"/>
                                          </p:stCondLst>
                                        </p:cTn>
                                        <p:tgtEl>
                                          <p:spTgt spid="807"/>
                                        </p:tgtEl>
                                        <p:attrNameLst>
                                          <p:attrName>style.visibility</p:attrName>
                                        </p:attrNameLst>
                                      </p:cBhvr>
                                      <p:to>
                                        <p:strVal val="visible"/>
                                      </p:to>
                                    </p:set>
                                    <p:animEffect transition="in" filter="fade">
                                      <p:cBhvr>
                                        <p:cTn id="10" dur="500"/>
                                        <p:tgtEl>
                                          <p:spTgt spid="80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11"/>
                                        </p:tgtEl>
                                        <p:attrNameLst>
                                          <p:attrName>style.visibility</p:attrName>
                                        </p:attrNameLst>
                                      </p:cBhvr>
                                      <p:to>
                                        <p:strVal val="visible"/>
                                      </p:to>
                                    </p:set>
                                    <p:animEffect transition="in" filter="fade">
                                      <p:cBhvr>
                                        <p:cTn id="13" dur="500"/>
                                        <p:tgtEl>
                                          <p:spTgt spid="8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15"/>
                                        </p:tgtEl>
                                        <p:attrNameLst>
                                          <p:attrName>style.visibility</p:attrName>
                                        </p:attrNameLst>
                                      </p:cBhvr>
                                      <p:to>
                                        <p:strVal val="visible"/>
                                      </p:to>
                                    </p:set>
                                    <p:animEffect transition="in" filter="fade">
                                      <p:cBhvr>
                                        <p:cTn id="16" dur="500"/>
                                        <p:tgtEl>
                                          <p:spTgt spid="815"/>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798"/>
                                        </p:tgtEl>
                                        <p:attrNameLst>
                                          <p:attrName>style.visibility</p:attrName>
                                        </p:attrNameLst>
                                      </p:cBhvr>
                                      <p:to>
                                        <p:strVal val="visible"/>
                                      </p:to>
                                    </p:set>
                                    <p:animEffect transition="in" filter="fade">
                                      <p:cBhvr>
                                        <p:cTn id="21" dur="500"/>
                                        <p:tgtEl>
                                          <p:spTgt spid="798"/>
                                        </p:tgtEl>
                                      </p:cBhvr>
                                    </p:animEffect>
                                  </p:childTnLst>
                                </p:cTn>
                              </p:par>
                              <p:par>
                                <p:cTn id="22" presetID="10" presetClass="entr" presetSubtype="0" fill="hold" nodeType="withEffect">
                                  <p:stCondLst>
                                    <p:cond delay="0"/>
                                  </p:stCondLst>
                                  <p:childTnLst>
                                    <p:set>
                                      <p:cBhvr>
                                        <p:cTn id="23" dur="1" fill="hold">
                                          <p:stCondLst>
                                            <p:cond delay="0"/>
                                          </p:stCondLst>
                                        </p:cTn>
                                        <p:tgtEl>
                                          <p:spTgt spid="808"/>
                                        </p:tgtEl>
                                        <p:attrNameLst>
                                          <p:attrName>style.visibility</p:attrName>
                                        </p:attrNameLst>
                                      </p:cBhvr>
                                      <p:to>
                                        <p:strVal val="visible"/>
                                      </p:to>
                                    </p:set>
                                    <p:animEffect transition="in" filter="fade">
                                      <p:cBhvr>
                                        <p:cTn id="24" dur="500"/>
                                        <p:tgtEl>
                                          <p:spTgt spid="80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12"/>
                                        </p:tgtEl>
                                        <p:attrNameLst>
                                          <p:attrName>style.visibility</p:attrName>
                                        </p:attrNameLst>
                                      </p:cBhvr>
                                      <p:to>
                                        <p:strVal val="visible"/>
                                      </p:to>
                                    </p:set>
                                    <p:animEffect transition="in" filter="fade">
                                      <p:cBhvr>
                                        <p:cTn id="27" dur="500"/>
                                        <p:tgtEl>
                                          <p:spTgt spid="81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816"/>
                                        </p:tgtEl>
                                        <p:attrNameLst>
                                          <p:attrName>style.visibility</p:attrName>
                                        </p:attrNameLst>
                                      </p:cBhvr>
                                      <p:to>
                                        <p:strVal val="visible"/>
                                      </p:to>
                                    </p:set>
                                    <p:animEffect transition="in" filter="fade">
                                      <p:cBhvr>
                                        <p:cTn id="30" dur="500"/>
                                        <p:tgtEl>
                                          <p:spTgt spid="81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799"/>
                                        </p:tgtEl>
                                        <p:attrNameLst>
                                          <p:attrName>style.visibility</p:attrName>
                                        </p:attrNameLst>
                                      </p:cBhvr>
                                      <p:to>
                                        <p:strVal val="visible"/>
                                      </p:to>
                                    </p:set>
                                    <p:animEffect transition="in" filter="fade">
                                      <p:cBhvr>
                                        <p:cTn id="35" dur="500"/>
                                        <p:tgtEl>
                                          <p:spTgt spid="799"/>
                                        </p:tgtEl>
                                      </p:cBhvr>
                                    </p:animEffect>
                                  </p:childTnLst>
                                </p:cTn>
                              </p:par>
                              <p:par>
                                <p:cTn id="36" presetID="10" presetClass="entr" presetSubtype="0" fill="hold" nodeType="withEffect">
                                  <p:stCondLst>
                                    <p:cond delay="0"/>
                                  </p:stCondLst>
                                  <p:childTnLst>
                                    <p:set>
                                      <p:cBhvr>
                                        <p:cTn id="37" dur="1" fill="hold">
                                          <p:stCondLst>
                                            <p:cond delay="0"/>
                                          </p:stCondLst>
                                        </p:cTn>
                                        <p:tgtEl>
                                          <p:spTgt spid="809"/>
                                        </p:tgtEl>
                                        <p:attrNameLst>
                                          <p:attrName>style.visibility</p:attrName>
                                        </p:attrNameLst>
                                      </p:cBhvr>
                                      <p:to>
                                        <p:strVal val="visible"/>
                                      </p:to>
                                    </p:set>
                                    <p:animEffect transition="in" filter="fade">
                                      <p:cBhvr>
                                        <p:cTn id="38" dur="500"/>
                                        <p:tgtEl>
                                          <p:spTgt spid="809"/>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813"/>
                                        </p:tgtEl>
                                        <p:attrNameLst>
                                          <p:attrName>style.visibility</p:attrName>
                                        </p:attrNameLst>
                                      </p:cBhvr>
                                      <p:to>
                                        <p:strVal val="visible"/>
                                      </p:to>
                                    </p:set>
                                    <p:animEffect transition="in" filter="fade">
                                      <p:cBhvr>
                                        <p:cTn id="41" dur="500"/>
                                        <p:tgtEl>
                                          <p:spTgt spid="81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817"/>
                                        </p:tgtEl>
                                        <p:attrNameLst>
                                          <p:attrName>style.visibility</p:attrName>
                                        </p:attrNameLst>
                                      </p:cBhvr>
                                      <p:to>
                                        <p:strVal val="visible"/>
                                      </p:to>
                                    </p:set>
                                    <p:animEffect transition="in" filter="fade">
                                      <p:cBhvr>
                                        <p:cTn id="44" dur="500"/>
                                        <p:tgtEl>
                                          <p:spTgt spid="817"/>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fade">
                                      <p:cBhvr>
                                        <p:cTn id="49" dur="500"/>
                                        <p:tgtEl>
                                          <p:spTgt spid="3"/>
                                        </p:tgtEl>
                                      </p:cBhvr>
                                    </p:animEffect>
                                  </p:childTnLst>
                                </p:cTn>
                              </p:par>
                              <p:par>
                                <p:cTn id="50" presetID="10" presetClass="entr" presetSubtype="0" fill="hold" nodeType="with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fade">
                                      <p:cBhvr>
                                        <p:cTn id="60" dur="500"/>
                                        <p:tgtEl>
                                          <p:spTgt spid="31"/>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6"/>
                                        </p:tgtEl>
                                        <p:attrNameLst>
                                          <p:attrName>style.visibility</p:attrName>
                                        </p:attrNameLst>
                                      </p:cBhvr>
                                      <p:to>
                                        <p:strVal val="visible"/>
                                      </p:to>
                                    </p:set>
                                    <p:animEffect transition="in" filter="fade">
                                      <p:cBhvr>
                                        <p:cTn id="65" dur="500"/>
                                        <p:tgtEl>
                                          <p:spTgt spid="6"/>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nodeType="click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fade">
                                      <p:cBhvr>
                                        <p:cTn id="70" dur="500"/>
                                        <p:tgtEl>
                                          <p:spTgt spid="9"/>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500"/>
                                        <p:tgtEl>
                                          <p:spTgt spid="14"/>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nodeType="click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fade">
                                      <p:cBhvr>
                                        <p:cTn id="78" dur="500"/>
                                        <p:tgtEl>
                                          <p:spTgt spid="28"/>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35"/>
                                        </p:tgtEl>
                                        <p:attrNameLst>
                                          <p:attrName>style.visibility</p:attrName>
                                        </p:attrNameLst>
                                      </p:cBhvr>
                                      <p:to>
                                        <p:strVal val="visible"/>
                                      </p:to>
                                    </p:set>
                                    <p:animEffect transition="in" filter="fade">
                                      <p:cBhvr>
                                        <p:cTn id="81" dur="500"/>
                                        <p:tgtEl>
                                          <p:spTgt spid="35"/>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fade">
                                      <p:cBhvr>
                                        <p:cTn id="86" dur="500"/>
                                        <p:tgtEl>
                                          <p:spTgt spid="7"/>
                                        </p:tgtEl>
                                      </p:cBhvr>
                                    </p:animEffect>
                                  </p:childTnLst>
                                </p:cTn>
                              </p:par>
                            </p:childTnLst>
                          </p:cTn>
                        </p:par>
                      </p:childTnLst>
                    </p:cTn>
                  </p:par>
                  <p:par>
                    <p:cTn id="87" fill="hold">
                      <p:stCondLst>
                        <p:cond delay="indefinite"/>
                      </p:stCondLst>
                      <p:childTnLst>
                        <p:par>
                          <p:cTn id="88" fill="hold">
                            <p:stCondLst>
                              <p:cond delay="0"/>
                            </p:stCondLst>
                            <p:childTnLst>
                              <p:par>
                                <p:cTn id="89" presetID="10" presetClass="entr" presetSubtype="0" fill="hold" grpId="0" nodeType="clickEffect">
                                  <p:stCondLst>
                                    <p:cond delay="0"/>
                                  </p:stCondLst>
                                  <p:childTnLst>
                                    <p:set>
                                      <p:cBhvr>
                                        <p:cTn id="90" dur="1" fill="hold">
                                          <p:stCondLst>
                                            <p:cond delay="0"/>
                                          </p:stCondLst>
                                        </p:cTn>
                                        <p:tgtEl>
                                          <p:spTgt spid="36"/>
                                        </p:tgtEl>
                                        <p:attrNameLst>
                                          <p:attrName>style.visibility</p:attrName>
                                        </p:attrNameLst>
                                      </p:cBhvr>
                                      <p:to>
                                        <p:strVal val="visible"/>
                                      </p:to>
                                    </p:set>
                                    <p:animEffect transition="in" filter="fade">
                                      <p:cBhvr>
                                        <p:cTn id="91" dur="500"/>
                                        <p:tgtEl>
                                          <p:spTgt spid="36"/>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nodeType="clickEffect">
                                  <p:stCondLst>
                                    <p:cond delay="0"/>
                                  </p:stCondLst>
                                  <p:childTnLst>
                                    <p:set>
                                      <p:cBhvr>
                                        <p:cTn id="95" dur="1" fill="hold">
                                          <p:stCondLst>
                                            <p:cond delay="0"/>
                                          </p:stCondLst>
                                        </p:cTn>
                                        <p:tgtEl>
                                          <p:spTgt spid="29"/>
                                        </p:tgtEl>
                                        <p:attrNameLst>
                                          <p:attrName>style.visibility</p:attrName>
                                        </p:attrNameLst>
                                      </p:cBhvr>
                                      <p:to>
                                        <p:strVal val="visible"/>
                                      </p:to>
                                    </p:set>
                                    <p:animEffect transition="in" filter="fade">
                                      <p:cBhvr>
                                        <p:cTn id="96" dur="500"/>
                                        <p:tgtEl>
                                          <p:spTgt spid="29"/>
                                        </p:tgtEl>
                                      </p:cBhvr>
                                    </p:animEffect>
                                  </p:childTnLst>
                                </p:cTn>
                              </p:par>
                            </p:childTnLst>
                          </p:cTn>
                        </p:par>
                      </p:childTnLst>
                    </p:cTn>
                  </p:par>
                  <p:par>
                    <p:cTn id="97" fill="hold">
                      <p:stCondLst>
                        <p:cond delay="indefinite"/>
                      </p:stCondLst>
                      <p:childTnLst>
                        <p:par>
                          <p:cTn id="98" fill="hold">
                            <p:stCondLst>
                              <p:cond delay="0"/>
                            </p:stCondLst>
                            <p:childTnLst>
                              <p:par>
                                <p:cTn id="99" presetID="10" presetClass="entr" presetSubtype="0" fill="hold" grpId="0" nodeType="click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fade">
                                      <p:cBhvr>
                                        <p:cTn id="10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7" grpId="0" animBg="1"/>
      <p:bldP spid="798" grpId="0" animBg="1"/>
      <p:bldP spid="799" grpId="0" animBg="1"/>
      <p:bldP spid="811" grpId="0"/>
      <p:bldP spid="812" grpId="0"/>
      <p:bldP spid="813" grpId="0"/>
      <p:bldP spid="815" grpId="0"/>
      <p:bldP spid="816" grpId="0"/>
      <p:bldP spid="817" grpId="0"/>
      <p:bldP spid="6" grpId="0" animBg="1"/>
      <p:bldP spid="7" grpId="0" animBg="1"/>
      <p:bldP spid="12" grpId="0"/>
      <p:bldP spid="31" grpId="0"/>
      <p:bldP spid="14" grpId="0" animBg="1"/>
      <p:bldP spid="35" grpId="0" animBg="1"/>
      <p:bldP spid="36" grpId="0" animBg="1"/>
      <p:bldP spid="3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71"/>
        <p:cNvGrpSpPr/>
        <p:nvPr/>
      </p:nvGrpSpPr>
      <p:grpSpPr>
        <a:xfrm>
          <a:off x="0" y="0"/>
          <a:ext cx="0" cy="0"/>
          <a:chOff x="0" y="0"/>
          <a:chExt cx="0" cy="0"/>
        </a:xfrm>
      </p:grpSpPr>
      <p:sp>
        <p:nvSpPr>
          <p:cNvPr id="772" name="Google Shape;772;p41"/>
          <p:cNvSpPr txBox="1">
            <a:spLocks noGrp="1"/>
          </p:cNvSpPr>
          <p:nvPr>
            <p:ph type="ctrTitle"/>
          </p:nvPr>
        </p:nvSpPr>
        <p:spPr>
          <a:xfrm>
            <a:off x="619900" y="134800"/>
            <a:ext cx="7904100" cy="851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Questions &amp; Answers</a:t>
            </a:r>
            <a:endParaRPr dirty="0"/>
          </a:p>
        </p:txBody>
      </p:sp>
      <p:sp>
        <p:nvSpPr>
          <p:cNvPr id="773" name="Google Shape;773;p41"/>
          <p:cNvSpPr txBox="1">
            <a:spLocks noGrp="1"/>
          </p:cNvSpPr>
          <p:nvPr>
            <p:ph type="title" idx="4"/>
          </p:nvPr>
        </p:nvSpPr>
        <p:spPr>
          <a:xfrm>
            <a:off x="4320225" y="3612875"/>
            <a:ext cx="3466029" cy="577800"/>
          </a:xfrm>
          <a:prstGeom prst="rect">
            <a:avLst/>
          </a:prstGeom>
        </p:spPr>
        <p:txBody>
          <a:bodyPr spcFirstLastPara="1" wrap="square" lIns="91425" tIns="91425" rIns="91425" bIns="91425" anchor="ctr" anchorCtr="0">
            <a:noAutofit/>
          </a:bodyPr>
          <a:lstStyle/>
          <a:p>
            <a:r>
              <a:rPr lang="en-US" sz="2800" dirty="0" smtClean="0"/>
              <a:t>1. Examples </a:t>
            </a:r>
            <a:r>
              <a:rPr lang="en-US" sz="2800" dirty="0"/>
              <a:t>of TRIZ </a:t>
            </a:r>
            <a:r>
              <a:rPr lang="en-US" sz="2800" dirty="0" smtClean="0"/>
              <a:t>integration</a:t>
            </a:r>
            <a:endParaRPr sz="2800" dirty="0"/>
          </a:p>
        </p:txBody>
      </p:sp>
      <p:sp>
        <p:nvSpPr>
          <p:cNvPr id="774" name="Google Shape;774;p41"/>
          <p:cNvSpPr txBox="1">
            <a:spLocks noGrp="1"/>
          </p:cNvSpPr>
          <p:nvPr>
            <p:ph type="title" idx="2"/>
          </p:nvPr>
        </p:nvSpPr>
        <p:spPr>
          <a:xfrm>
            <a:off x="1958110" y="1865300"/>
            <a:ext cx="5237018" cy="851700"/>
          </a:xfrm>
          <a:prstGeom prst="rect">
            <a:avLst/>
          </a:prstGeom>
        </p:spPr>
        <p:txBody>
          <a:bodyPr spcFirstLastPara="1" wrap="square" lIns="91425" tIns="91425" rIns="91425" bIns="91425" anchor="ctr" anchorCtr="0">
            <a:noAutofit/>
          </a:bodyPr>
          <a:lstStyle/>
          <a:p>
            <a:r>
              <a:rPr lang="en-US" sz="3600" dirty="0" smtClean="0"/>
              <a:t>3. TDS </a:t>
            </a:r>
            <a:r>
              <a:rPr lang="en-US" sz="3600" dirty="0"/>
              <a:t>cutting-edge </a:t>
            </a:r>
            <a:r>
              <a:rPr lang="en-US" sz="3600" dirty="0" smtClean="0"/>
              <a:t>topics</a:t>
            </a:r>
            <a:endParaRPr sz="3600" dirty="0"/>
          </a:p>
        </p:txBody>
      </p:sp>
      <p:sp>
        <p:nvSpPr>
          <p:cNvPr id="775" name="Google Shape;775;p41"/>
          <p:cNvSpPr txBox="1">
            <a:spLocks noGrp="1"/>
          </p:cNvSpPr>
          <p:nvPr>
            <p:ph type="title" idx="3"/>
          </p:nvPr>
        </p:nvSpPr>
        <p:spPr>
          <a:xfrm>
            <a:off x="872751" y="3112050"/>
            <a:ext cx="3290700" cy="577800"/>
          </a:xfrm>
          <a:prstGeom prst="rect">
            <a:avLst/>
          </a:prstGeom>
        </p:spPr>
        <p:txBody>
          <a:bodyPr spcFirstLastPara="1" wrap="square" lIns="91425" tIns="91425" rIns="91425" bIns="91425" anchor="ctr" anchorCtr="0">
            <a:noAutofit/>
          </a:bodyPr>
          <a:lstStyle/>
          <a:p>
            <a:r>
              <a:rPr lang="en-US" sz="3200" dirty="0" smtClean="0"/>
              <a:t>2. Main </a:t>
            </a:r>
            <a:r>
              <a:rPr lang="en-US" sz="3200" dirty="0"/>
              <a:t>problems of </a:t>
            </a:r>
            <a:r>
              <a:rPr lang="en-US" sz="3200" dirty="0" smtClean="0"/>
              <a:t>TRIZ</a:t>
            </a:r>
            <a:endParaRPr sz="3200" dirty="0"/>
          </a:p>
        </p:txBody>
      </p:sp>
      <p:sp>
        <p:nvSpPr>
          <p:cNvPr id="17" name="Google Shape;6882;p57"/>
          <p:cNvSpPr/>
          <p:nvPr/>
        </p:nvSpPr>
        <p:spPr>
          <a:xfrm>
            <a:off x="2962656" y="468523"/>
            <a:ext cx="334031" cy="33400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6969;p57"/>
          <p:cNvSpPr/>
          <p:nvPr/>
        </p:nvSpPr>
        <p:spPr>
          <a:xfrm>
            <a:off x="5838084" y="468523"/>
            <a:ext cx="334919" cy="334031"/>
          </a:xfrm>
          <a:custGeom>
            <a:avLst/>
            <a:gdLst/>
            <a:ahLst/>
            <a:cxnLst/>
            <a:rect l="l" t="t" r="r" b="b"/>
            <a:pathLst>
              <a:path w="11689" h="11658" extrusionOk="0">
                <a:moveTo>
                  <a:pt x="5829" y="2458"/>
                </a:moveTo>
                <a:cubicBezTo>
                  <a:pt x="6207" y="2458"/>
                  <a:pt x="6491" y="2773"/>
                  <a:pt x="6491" y="3120"/>
                </a:cubicBezTo>
                <a:cubicBezTo>
                  <a:pt x="6522" y="3466"/>
                  <a:pt x="6207" y="3781"/>
                  <a:pt x="5829" y="3781"/>
                </a:cubicBezTo>
                <a:cubicBezTo>
                  <a:pt x="5419" y="3781"/>
                  <a:pt x="5136" y="3466"/>
                  <a:pt x="5136" y="3120"/>
                </a:cubicBezTo>
                <a:cubicBezTo>
                  <a:pt x="5136" y="2742"/>
                  <a:pt x="5482" y="2458"/>
                  <a:pt x="5829" y="2458"/>
                </a:cubicBezTo>
                <a:close/>
                <a:moveTo>
                  <a:pt x="5860" y="4474"/>
                </a:moveTo>
                <a:cubicBezTo>
                  <a:pt x="6238" y="4474"/>
                  <a:pt x="6522" y="4789"/>
                  <a:pt x="6522" y="5136"/>
                </a:cubicBezTo>
                <a:lnTo>
                  <a:pt x="6522" y="8570"/>
                </a:lnTo>
                <a:cubicBezTo>
                  <a:pt x="6522" y="8948"/>
                  <a:pt x="6207" y="9232"/>
                  <a:pt x="5860" y="9232"/>
                </a:cubicBezTo>
                <a:cubicBezTo>
                  <a:pt x="5451" y="9232"/>
                  <a:pt x="5199" y="8917"/>
                  <a:pt x="5199" y="8570"/>
                </a:cubicBezTo>
                <a:lnTo>
                  <a:pt x="5199" y="5136"/>
                </a:lnTo>
                <a:cubicBezTo>
                  <a:pt x="5199" y="4726"/>
                  <a:pt x="5514" y="4474"/>
                  <a:pt x="5860" y="4474"/>
                </a:cubicBezTo>
                <a:close/>
                <a:moveTo>
                  <a:pt x="5829" y="1"/>
                </a:moveTo>
                <a:cubicBezTo>
                  <a:pt x="2615" y="1"/>
                  <a:pt x="0" y="2647"/>
                  <a:pt x="0" y="5829"/>
                </a:cubicBezTo>
                <a:cubicBezTo>
                  <a:pt x="0" y="9043"/>
                  <a:pt x="2615" y="11657"/>
                  <a:pt x="5829" y="11657"/>
                </a:cubicBezTo>
                <a:cubicBezTo>
                  <a:pt x="9011" y="11657"/>
                  <a:pt x="11657" y="9043"/>
                  <a:pt x="11657" y="5829"/>
                </a:cubicBezTo>
                <a:cubicBezTo>
                  <a:pt x="11689" y="2647"/>
                  <a:pt x="9042" y="1"/>
                  <a:pt x="5829" y="1"/>
                </a:cubicBezTo>
                <a:close/>
              </a:path>
            </a:pathLst>
          </a:custGeom>
          <a:solidFill>
            <a:srgbClr val="5F7D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TextBox 7"/>
          <p:cNvSpPr txBox="1"/>
          <p:nvPr/>
        </p:nvSpPr>
        <p:spPr>
          <a:xfrm>
            <a:off x="8452624" y="4750420"/>
            <a:ext cx="639337" cy="307777"/>
          </a:xfrm>
          <a:prstGeom prst="rect">
            <a:avLst/>
          </a:prstGeom>
          <a:noFill/>
        </p:spPr>
        <p:txBody>
          <a:bodyPr wrap="square" rtlCol="0">
            <a:spAutoFit/>
          </a:bodyPr>
          <a:lstStyle/>
          <a:p>
            <a:r>
              <a:rPr lang="en-US" dirty="0"/>
              <a:t>12</a:t>
            </a:r>
            <a:endParaRPr lang="ru-RU" dirty="0"/>
          </a:p>
        </p:txBody>
      </p:sp>
    </p:spTree>
    <p:extLst>
      <p:ext uri="{BB962C8B-B14F-4D97-AF65-F5344CB8AC3E}">
        <p14:creationId xmlns:p14="http://schemas.microsoft.com/office/powerpoint/2010/main" val="3837876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73"/>
                                        </p:tgtEl>
                                        <p:attrNameLst>
                                          <p:attrName>style.visibility</p:attrName>
                                        </p:attrNameLst>
                                      </p:cBhvr>
                                      <p:to>
                                        <p:strVal val="visible"/>
                                      </p:to>
                                    </p:set>
                                    <p:animEffect transition="in" filter="fade">
                                      <p:cBhvr>
                                        <p:cTn id="7" dur="500"/>
                                        <p:tgtEl>
                                          <p:spTgt spid="77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75"/>
                                        </p:tgtEl>
                                        <p:attrNameLst>
                                          <p:attrName>style.visibility</p:attrName>
                                        </p:attrNameLst>
                                      </p:cBhvr>
                                      <p:to>
                                        <p:strVal val="visible"/>
                                      </p:to>
                                    </p:set>
                                    <p:animEffect transition="in" filter="fade">
                                      <p:cBhvr>
                                        <p:cTn id="12" dur="500"/>
                                        <p:tgtEl>
                                          <p:spTgt spid="77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74"/>
                                        </p:tgtEl>
                                        <p:attrNameLst>
                                          <p:attrName>style.visibility</p:attrName>
                                        </p:attrNameLst>
                                      </p:cBhvr>
                                      <p:to>
                                        <p:strVal val="visible"/>
                                      </p:to>
                                    </p:set>
                                    <p:animEffect transition="in" filter="fade">
                                      <p:cBhvr>
                                        <p:cTn id="17" dur="500"/>
                                        <p:tgtEl>
                                          <p:spTgt spid="7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3" grpId="0"/>
      <p:bldP spid="774" grpId="0"/>
      <p:bldP spid="77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22"/>
          <p:cNvSpPr txBox="1">
            <a:spLocks noGrp="1"/>
          </p:cNvSpPr>
          <p:nvPr>
            <p:ph type="ctrTitle"/>
          </p:nvPr>
        </p:nvSpPr>
        <p:spPr>
          <a:xfrm>
            <a:off x="1910250" y="965250"/>
            <a:ext cx="2776200" cy="17490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s" dirty="0"/>
              <a:t>TRIZ and IT Interaction</a:t>
            </a:r>
            <a:endParaRPr dirty="0"/>
          </a:p>
        </p:txBody>
      </p:sp>
      <p:sp>
        <p:nvSpPr>
          <p:cNvPr id="209" name="Google Shape;209;p22"/>
          <p:cNvSpPr txBox="1">
            <a:spLocks noGrp="1"/>
          </p:cNvSpPr>
          <p:nvPr>
            <p:ph type="subTitle" idx="2"/>
          </p:nvPr>
        </p:nvSpPr>
        <p:spPr>
          <a:xfrm flipH="1">
            <a:off x="4583934" y="3400811"/>
            <a:ext cx="4423200" cy="341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 sz="1800" dirty="0"/>
              <a:t>Approach 2: Enriching TRIZ tools by cases in IT</a:t>
            </a:r>
            <a:endParaRPr sz="1800" dirty="0"/>
          </a:p>
        </p:txBody>
      </p:sp>
      <p:sp>
        <p:nvSpPr>
          <p:cNvPr id="210" name="Google Shape;210;p22"/>
          <p:cNvSpPr txBox="1">
            <a:spLocks noGrp="1"/>
          </p:cNvSpPr>
          <p:nvPr>
            <p:ph type="subTitle" idx="3"/>
          </p:nvPr>
        </p:nvSpPr>
        <p:spPr>
          <a:xfrm flipH="1">
            <a:off x="4583934" y="3742211"/>
            <a:ext cx="4423200" cy="341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 sz="1800" dirty="0"/>
              <a:t>Approach 3: Laws and trends of evolution</a:t>
            </a:r>
            <a:endParaRPr sz="1800" dirty="0"/>
          </a:p>
        </p:txBody>
      </p:sp>
      <p:sp>
        <p:nvSpPr>
          <p:cNvPr id="211" name="Google Shape;211;p22"/>
          <p:cNvSpPr txBox="1">
            <a:spLocks noGrp="1"/>
          </p:cNvSpPr>
          <p:nvPr>
            <p:ph type="subTitle" idx="4"/>
          </p:nvPr>
        </p:nvSpPr>
        <p:spPr>
          <a:xfrm flipH="1">
            <a:off x="4583934" y="4083611"/>
            <a:ext cx="4423200" cy="341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 sz="1800" dirty="0"/>
              <a:t>Approach 4: Developing creative personalities</a:t>
            </a:r>
            <a:endParaRPr sz="1800" dirty="0"/>
          </a:p>
        </p:txBody>
      </p:sp>
      <p:sp>
        <p:nvSpPr>
          <p:cNvPr id="212" name="Google Shape;212;p22"/>
          <p:cNvSpPr txBox="1">
            <a:spLocks noGrp="1"/>
          </p:cNvSpPr>
          <p:nvPr>
            <p:ph type="subTitle" idx="1"/>
          </p:nvPr>
        </p:nvSpPr>
        <p:spPr>
          <a:xfrm flipH="1">
            <a:off x="4583934" y="3059411"/>
            <a:ext cx="4423200" cy="341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s" sz="1800" dirty="0"/>
              <a:t>Approach 1: Developing IT-systems via TRIZ </a:t>
            </a:r>
            <a:endParaRPr sz="1800" dirty="0"/>
          </a:p>
        </p:txBody>
      </p:sp>
      <p:grpSp>
        <p:nvGrpSpPr>
          <p:cNvPr id="213" name="Google Shape;213;p22"/>
          <p:cNvGrpSpPr/>
          <p:nvPr/>
        </p:nvGrpSpPr>
        <p:grpSpPr>
          <a:xfrm>
            <a:off x="4393936" y="3135130"/>
            <a:ext cx="189994" cy="189965"/>
            <a:chOff x="5648375" y="1427025"/>
            <a:chExt cx="483200" cy="483125"/>
          </a:xfrm>
        </p:grpSpPr>
        <p:sp>
          <p:nvSpPr>
            <p:cNvPr id="214" name="Google Shape;214;p22"/>
            <p:cNvSpPr/>
            <p:nvPr/>
          </p:nvSpPr>
          <p:spPr>
            <a:xfrm>
              <a:off x="5801075" y="1484625"/>
              <a:ext cx="177725" cy="162475"/>
            </a:xfrm>
            <a:custGeom>
              <a:avLst/>
              <a:gdLst/>
              <a:ahLst/>
              <a:cxnLst/>
              <a:rect l="l" t="t" r="r" b="b"/>
              <a:pathLst>
                <a:path w="7109" h="6499" extrusionOk="0">
                  <a:moveTo>
                    <a:pt x="3554" y="1845"/>
                  </a:moveTo>
                  <a:lnTo>
                    <a:pt x="3920" y="2582"/>
                  </a:lnTo>
                  <a:cubicBezTo>
                    <a:pt x="4001" y="2751"/>
                    <a:pt x="4161" y="2866"/>
                    <a:pt x="4345" y="2893"/>
                  </a:cubicBezTo>
                  <a:lnTo>
                    <a:pt x="5158" y="3011"/>
                  </a:lnTo>
                  <a:lnTo>
                    <a:pt x="4569" y="3584"/>
                  </a:lnTo>
                  <a:cubicBezTo>
                    <a:pt x="4436" y="3714"/>
                    <a:pt x="4376" y="3901"/>
                    <a:pt x="4406" y="4086"/>
                  </a:cubicBezTo>
                  <a:lnTo>
                    <a:pt x="4545" y="4898"/>
                  </a:lnTo>
                  <a:lnTo>
                    <a:pt x="3820" y="4514"/>
                  </a:lnTo>
                  <a:cubicBezTo>
                    <a:pt x="3737" y="4469"/>
                    <a:pt x="3646" y="4446"/>
                    <a:pt x="3555" y="4446"/>
                  </a:cubicBezTo>
                  <a:cubicBezTo>
                    <a:pt x="3464" y="4446"/>
                    <a:pt x="3373" y="4469"/>
                    <a:pt x="3292" y="4514"/>
                  </a:cubicBezTo>
                  <a:lnTo>
                    <a:pt x="2561" y="4895"/>
                  </a:lnTo>
                  <a:lnTo>
                    <a:pt x="2703" y="4086"/>
                  </a:lnTo>
                  <a:cubicBezTo>
                    <a:pt x="2733" y="3901"/>
                    <a:pt x="2673" y="3714"/>
                    <a:pt x="2540" y="3584"/>
                  </a:cubicBezTo>
                  <a:lnTo>
                    <a:pt x="1951" y="3011"/>
                  </a:lnTo>
                  <a:lnTo>
                    <a:pt x="2763" y="2893"/>
                  </a:lnTo>
                  <a:cubicBezTo>
                    <a:pt x="2947" y="2866"/>
                    <a:pt x="3107" y="2751"/>
                    <a:pt x="3192" y="2582"/>
                  </a:cubicBezTo>
                  <a:lnTo>
                    <a:pt x="3554" y="1845"/>
                  </a:lnTo>
                  <a:close/>
                  <a:moveTo>
                    <a:pt x="3554" y="0"/>
                  </a:moveTo>
                  <a:cubicBezTo>
                    <a:pt x="3353" y="0"/>
                    <a:pt x="3151" y="106"/>
                    <a:pt x="3047" y="317"/>
                  </a:cubicBezTo>
                  <a:lnTo>
                    <a:pt x="2307" y="1815"/>
                  </a:lnTo>
                  <a:lnTo>
                    <a:pt x="653" y="2056"/>
                  </a:lnTo>
                  <a:cubicBezTo>
                    <a:pt x="188" y="2123"/>
                    <a:pt x="0" y="2694"/>
                    <a:pt x="339" y="3023"/>
                  </a:cubicBezTo>
                  <a:lnTo>
                    <a:pt x="1537" y="4188"/>
                  </a:lnTo>
                  <a:lnTo>
                    <a:pt x="1253" y="5837"/>
                  </a:lnTo>
                  <a:cubicBezTo>
                    <a:pt x="1191" y="6202"/>
                    <a:pt x="1480" y="6499"/>
                    <a:pt x="1809" y="6499"/>
                  </a:cubicBezTo>
                  <a:cubicBezTo>
                    <a:pt x="1897" y="6499"/>
                    <a:pt x="1987" y="6478"/>
                    <a:pt x="2075" y="6432"/>
                  </a:cubicBezTo>
                  <a:lnTo>
                    <a:pt x="3554" y="5656"/>
                  </a:lnTo>
                  <a:lnTo>
                    <a:pt x="5034" y="6432"/>
                  </a:lnTo>
                  <a:cubicBezTo>
                    <a:pt x="5121" y="6478"/>
                    <a:pt x="5212" y="6499"/>
                    <a:pt x="5299" y="6499"/>
                  </a:cubicBezTo>
                  <a:cubicBezTo>
                    <a:pt x="5629" y="6499"/>
                    <a:pt x="5917" y="6202"/>
                    <a:pt x="5855" y="5837"/>
                  </a:cubicBezTo>
                  <a:lnTo>
                    <a:pt x="5574" y="4188"/>
                  </a:lnTo>
                  <a:lnTo>
                    <a:pt x="6770" y="3023"/>
                  </a:lnTo>
                  <a:cubicBezTo>
                    <a:pt x="7108" y="2694"/>
                    <a:pt x="6921" y="2123"/>
                    <a:pt x="6456" y="2056"/>
                  </a:cubicBezTo>
                  <a:lnTo>
                    <a:pt x="4801" y="1815"/>
                  </a:lnTo>
                  <a:lnTo>
                    <a:pt x="4062" y="317"/>
                  </a:lnTo>
                  <a:cubicBezTo>
                    <a:pt x="3957" y="106"/>
                    <a:pt x="3756" y="0"/>
                    <a:pt x="355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solidFill>
                  <a:srgbClr val="435D74"/>
                </a:solidFill>
              </a:endParaRPr>
            </a:p>
          </p:txBody>
        </p:sp>
        <p:sp>
          <p:nvSpPr>
            <p:cNvPr id="215" name="Google Shape;215;p22"/>
            <p:cNvSpPr/>
            <p:nvPr/>
          </p:nvSpPr>
          <p:spPr>
            <a:xfrm>
              <a:off x="5648375" y="1427025"/>
              <a:ext cx="483200" cy="483125"/>
            </a:xfrm>
            <a:custGeom>
              <a:avLst/>
              <a:gdLst/>
              <a:ahLst/>
              <a:cxnLst/>
              <a:rect l="l" t="t" r="r" b="b"/>
              <a:pathLst>
                <a:path w="19328" h="19325" extrusionOk="0">
                  <a:moveTo>
                    <a:pt x="2265" y="2304"/>
                  </a:moveTo>
                  <a:cubicBezTo>
                    <a:pt x="2890" y="2304"/>
                    <a:pt x="3397" y="2808"/>
                    <a:pt x="3397" y="3437"/>
                  </a:cubicBezTo>
                  <a:lnTo>
                    <a:pt x="3397" y="7398"/>
                  </a:lnTo>
                  <a:lnTo>
                    <a:pt x="3397" y="7474"/>
                  </a:lnTo>
                  <a:lnTo>
                    <a:pt x="1637" y="6299"/>
                  </a:lnTo>
                  <a:cubicBezTo>
                    <a:pt x="1320" y="6088"/>
                    <a:pt x="1129" y="5734"/>
                    <a:pt x="1132" y="5357"/>
                  </a:cubicBezTo>
                  <a:lnTo>
                    <a:pt x="1132" y="3437"/>
                  </a:lnTo>
                  <a:cubicBezTo>
                    <a:pt x="1132" y="2808"/>
                    <a:pt x="1640" y="2304"/>
                    <a:pt x="2265" y="2304"/>
                  </a:cubicBezTo>
                  <a:close/>
                  <a:moveTo>
                    <a:pt x="17060" y="2304"/>
                  </a:moveTo>
                  <a:cubicBezTo>
                    <a:pt x="17685" y="2304"/>
                    <a:pt x="18192" y="2808"/>
                    <a:pt x="18192" y="3437"/>
                  </a:cubicBezTo>
                  <a:lnTo>
                    <a:pt x="18192" y="5357"/>
                  </a:lnTo>
                  <a:cubicBezTo>
                    <a:pt x="18192" y="5737"/>
                    <a:pt x="18005" y="6091"/>
                    <a:pt x="17688" y="6302"/>
                  </a:cubicBezTo>
                  <a:lnTo>
                    <a:pt x="15928" y="7474"/>
                  </a:lnTo>
                  <a:lnTo>
                    <a:pt x="15928" y="7398"/>
                  </a:lnTo>
                  <a:lnTo>
                    <a:pt x="15928" y="3437"/>
                  </a:lnTo>
                  <a:cubicBezTo>
                    <a:pt x="15928" y="2808"/>
                    <a:pt x="16435" y="2304"/>
                    <a:pt x="17060" y="2304"/>
                  </a:cubicBezTo>
                  <a:close/>
                  <a:moveTo>
                    <a:pt x="14795" y="1133"/>
                  </a:moveTo>
                  <a:lnTo>
                    <a:pt x="14795" y="7398"/>
                  </a:lnTo>
                  <a:cubicBezTo>
                    <a:pt x="14795" y="8763"/>
                    <a:pt x="14095" y="9641"/>
                    <a:pt x="12120" y="10759"/>
                  </a:cubicBezTo>
                  <a:cubicBezTo>
                    <a:pt x="11069" y="11354"/>
                    <a:pt x="10372" y="12422"/>
                    <a:pt x="10248" y="13627"/>
                  </a:cubicBezTo>
                  <a:lnTo>
                    <a:pt x="9058" y="13627"/>
                  </a:lnTo>
                  <a:cubicBezTo>
                    <a:pt x="8877" y="12368"/>
                    <a:pt x="8041" y="11269"/>
                    <a:pt x="6791" y="10686"/>
                  </a:cubicBezTo>
                  <a:cubicBezTo>
                    <a:pt x="5332" y="10007"/>
                    <a:pt x="4529" y="8835"/>
                    <a:pt x="4529" y="7398"/>
                  </a:cubicBezTo>
                  <a:lnTo>
                    <a:pt x="4529" y="1133"/>
                  </a:lnTo>
                  <a:close/>
                  <a:moveTo>
                    <a:pt x="11927" y="14759"/>
                  </a:moveTo>
                  <a:cubicBezTo>
                    <a:pt x="12241" y="14759"/>
                    <a:pt x="12495" y="15010"/>
                    <a:pt x="12495" y="15324"/>
                  </a:cubicBezTo>
                  <a:lnTo>
                    <a:pt x="12495" y="15892"/>
                  </a:lnTo>
                  <a:lnTo>
                    <a:pt x="10795" y="15892"/>
                  </a:lnTo>
                  <a:cubicBezTo>
                    <a:pt x="10481" y="15892"/>
                    <a:pt x="10230" y="16142"/>
                    <a:pt x="10230" y="16456"/>
                  </a:cubicBezTo>
                  <a:cubicBezTo>
                    <a:pt x="10230" y="16770"/>
                    <a:pt x="10481" y="17024"/>
                    <a:pt x="10795" y="17024"/>
                  </a:cubicBezTo>
                  <a:lnTo>
                    <a:pt x="13059" y="17024"/>
                  </a:lnTo>
                  <a:cubicBezTo>
                    <a:pt x="13373" y="17024"/>
                    <a:pt x="13627" y="17275"/>
                    <a:pt x="13627" y="17589"/>
                  </a:cubicBezTo>
                  <a:lnTo>
                    <a:pt x="13627" y="18193"/>
                  </a:lnTo>
                  <a:lnTo>
                    <a:pt x="5701" y="18193"/>
                  </a:lnTo>
                  <a:lnTo>
                    <a:pt x="5701" y="17589"/>
                  </a:lnTo>
                  <a:cubicBezTo>
                    <a:pt x="5701" y="17275"/>
                    <a:pt x="5951" y="17024"/>
                    <a:pt x="6265" y="17024"/>
                  </a:cubicBezTo>
                  <a:lnTo>
                    <a:pt x="8530" y="17024"/>
                  </a:lnTo>
                  <a:cubicBezTo>
                    <a:pt x="8844" y="17024"/>
                    <a:pt x="9095" y="16770"/>
                    <a:pt x="9095" y="16456"/>
                  </a:cubicBezTo>
                  <a:cubicBezTo>
                    <a:pt x="9095" y="16142"/>
                    <a:pt x="8844" y="15892"/>
                    <a:pt x="8530" y="15892"/>
                  </a:cubicBezTo>
                  <a:lnTo>
                    <a:pt x="6833" y="15892"/>
                  </a:lnTo>
                  <a:lnTo>
                    <a:pt x="6833" y="15324"/>
                  </a:lnTo>
                  <a:cubicBezTo>
                    <a:pt x="6833" y="15010"/>
                    <a:pt x="7084" y="14759"/>
                    <a:pt x="7398" y="14759"/>
                  </a:cubicBezTo>
                  <a:close/>
                  <a:moveTo>
                    <a:pt x="3965" y="0"/>
                  </a:moveTo>
                  <a:cubicBezTo>
                    <a:pt x="3651" y="0"/>
                    <a:pt x="3397" y="254"/>
                    <a:pt x="3397" y="568"/>
                  </a:cubicBezTo>
                  <a:lnTo>
                    <a:pt x="3397" y="1474"/>
                  </a:lnTo>
                  <a:cubicBezTo>
                    <a:pt x="3032" y="1264"/>
                    <a:pt x="2645" y="1168"/>
                    <a:pt x="2269" y="1168"/>
                  </a:cubicBezTo>
                  <a:cubicBezTo>
                    <a:pt x="1086" y="1168"/>
                    <a:pt x="0" y="2113"/>
                    <a:pt x="0" y="3437"/>
                  </a:cubicBezTo>
                  <a:lnTo>
                    <a:pt x="0" y="5357"/>
                  </a:lnTo>
                  <a:cubicBezTo>
                    <a:pt x="0" y="6115"/>
                    <a:pt x="378" y="6821"/>
                    <a:pt x="1009" y="7241"/>
                  </a:cubicBezTo>
                  <a:lnTo>
                    <a:pt x="3651" y="9001"/>
                  </a:lnTo>
                  <a:cubicBezTo>
                    <a:pt x="3663" y="9010"/>
                    <a:pt x="3678" y="9019"/>
                    <a:pt x="3690" y="9026"/>
                  </a:cubicBezTo>
                  <a:cubicBezTo>
                    <a:pt x="4125" y="10170"/>
                    <a:pt x="5027" y="11112"/>
                    <a:pt x="6314" y="11710"/>
                  </a:cubicBezTo>
                  <a:cubicBezTo>
                    <a:pt x="7156" y="12105"/>
                    <a:pt x="7736" y="12812"/>
                    <a:pt x="7911" y="13627"/>
                  </a:cubicBezTo>
                  <a:lnTo>
                    <a:pt x="7398" y="13627"/>
                  </a:lnTo>
                  <a:cubicBezTo>
                    <a:pt x="6459" y="13627"/>
                    <a:pt x="5701" y="14385"/>
                    <a:pt x="5701" y="15324"/>
                  </a:cubicBezTo>
                  <a:lnTo>
                    <a:pt x="5701" y="15988"/>
                  </a:lnTo>
                  <a:cubicBezTo>
                    <a:pt x="5021" y="16227"/>
                    <a:pt x="4569" y="16870"/>
                    <a:pt x="4569" y="17589"/>
                  </a:cubicBezTo>
                  <a:lnTo>
                    <a:pt x="4569" y="18760"/>
                  </a:lnTo>
                  <a:cubicBezTo>
                    <a:pt x="4569" y="19071"/>
                    <a:pt x="4819" y="19325"/>
                    <a:pt x="5133" y="19325"/>
                  </a:cubicBezTo>
                  <a:lnTo>
                    <a:pt x="14191" y="19325"/>
                  </a:lnTo>
                  <a:cubicBezTo>
                    <a:pt x="14506" y="19325"/>
                    <a:pt x="14759" y="19071"/>
                    <a:pt x="14759" y="18760"/>
                  </a:cubicBezTo>
                  <a:lnTo>
                    <a:pt x="14759" y="17589"/>
                  </a:lnTo>
                  <a:cubicBezTo>
                    <a:pt x="14756" y="16870"/>
                    <a:pt x="14303" y="16227"/>
                    <a:pt x="13627" y="15988"/>
                  </a:cubicBezTo>
                  <a:lnTo>
                    <a:pt x="13627" y="15324"/>
                  </a:lnTo>
                  <a:cubicBezTo>
                    <a:pt x="13624" y="14385"/>
                    <a:pt x="12866" y="13627"/>
                    <a:pt x="11927" y="13627"/>
                  </a:cubicBezTo>
                  <a:lnTo>
                    <a:pt x="11389" y="13627"/>
                  </a:lnTo>
                  <a:cubicBezTo>
                    <a:pt x="11507" y="12833"/>
                    <a:pt x="11981" y="12139"/>
                    <a:pt x="12679" y="11743"/>
                  </a:cubicBezTo>
                  <a:cubicBezTo>
                    <a:pt x="14044" y="10973"/>
                    <a:pt x="15088" y="10170"/>
                    <a:pt x="15593" y="9047"/>
                  </a:cubicBezTo>
                  <a:cubicBezTo>
                    <a:pt x="15623" y="9035"/>
                    <a:pt x="15650" y="9019"/>
                    <a:pt x="15677" y="9001"/>
                  </a:cubicBezTo>
                  <a:lnTo>
                    <a:pt x="18319" y="7241"/>
                  </a:lnTo>
                  <a:cubicBezTo>
                    <a:pt x="18947" y="6821"/>
                    <a:pt x="19328" y="6115"/>
                    <a:pt x="19328" y="5357"/>
                  </a:cubicBezTo>
                  <a:lnTo>
                    <a:pt x="19328" y="3437"/>
                  </a:lnTo>
                  <a:cubicBezTo>
                    <a:pt x="19325" y="2113"/>
                    <a:pt x="18239" y="1168"/>
                    <a:pt x="17057" y="1168"/>
                  </a:cubicBezTo>
                  <a:cubicBezTo>
                    <a:pt x="16681" y="1168"/>
                    <a:pt x="16295" y="1264"/>
                    <a:pt x="15931" y="1474"/>
                  </a:cubicBezTo>
                  <a:lnTo>
                    <a:pt x="15931" y="568"/>
                  </a:lnTo>
                  <a:cubicBezTo>
                    <a:pt x="15931" y="254"/>
                    <a:pt x="15677" y="0"/>
                    <a:pt x="1536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solidFill>
                  <a:srgbClr val="435D74"/>
                </a:solidFill>
              </a:endParaRPr>
            </a:p>
          </p:txBody>
        </p:sp>
      </p:grpSp>
      <p:grpSp>
        <p:nvGrpSpPr>
          <p:cNvPr id="216" name="Google Shape;216;p22"/>
          <p:cNvGrpSpPr/>
          <p:nvPr/>
        </p:nvGrpSpPr>
        <p:grpSpPr>
          <a:xfrm>
            <a:off x="4393164" y="3817394"/>
            <a:ext cx="191549" cy="191045"/>
            <a:chOff x="-4570325" y="2405775"/>
            <a:chExt cx="294600" cy="293825"/>
          </a:xfrm>
        </p:grpSpPr>
        <p:sp>
          <p:nvSpPr>
            <p:cNvPr id="217" name="Google Shape;217;p22"/>
            <p:cNvSpPr/>
            <p:nvPr/>
          </p:nvSpPr>
          <p:spPr>
            <a:xfrm>
              <a:off x="-4570325" y="2405775"/>
              <a:ext cx="294600" cy="293825"/>
            </a:xfrm>
            <a:custGeom>
              <a:avLst/>
              <a:gdLst/>
              <a:ahLst/>
              <a:cxnLst/>
              <a:rect l="l" t="t" r="r" b="b"/>
              <a:pathLst>
                <a:path w="11784" h="11753" extrusionOk="0">
                  <a:moveTo>
                    <a:pt x="5734" y="694"/>
                  </a:moveTo>
                  <a:cubicBezTo>
                    <a:pt x="7624" y="694"/>
                    <a:pt x="9168" y="2238"/>
                    <a:pt x="9168" y="4128"/>
                  </a:cubicBezTo>
                  <a:cubicBezTo>
                    <a:pt x="9168" y="6050"/>
                    <a:pt x="7624" y="7594"/>
                    <a:pt x="5734" y="7594"/>
                  </a:cubicBezTo>
                  <a:cubicBezTo>
                    <a:pt x="3844" y="7594"/>
                    <a:pt x="2332" y="6018"/>
                    <a:pt x="2332" y="4128"/>
                  </a:cubicBezTo>
                  <a:cubicBezTo>
                    <a:pt x="2332" y="2238"/>
                    <a:pt x="3844" y="694"/>
                    <a:pt x="5734" y="694"/>
                  </a:cubicBezTo>
                  <a:close/>
                  <a:moveTo>
                    <a:pt x="977" y="7531"/>
                  </a:moveTo>
                  <a:cubicBezTo>
                    <a:pt x="1166" y="7531"/>
                    <a:pt x="1323" y="7688"/>
                    <a:pt x="1323" y="7909"/>
                  </a:cubicBezTo>
                  <a:cubicBezTo>
                    <a:pt x="1292" y="8129"/>
                    <a:pt x="1134" y="8255"/>
                    <a:pt x="977" y="8255"/>
                  </a:cubicBezTo>
                  <a:cubicBezTo>
                    <a:pt x="788" y="8255"/>
                    <a:pt x="630" y="8098"/>
                    <a:pt x="630" y="7909"/>
                  </a:cubicBezTo>
                  <a:cubicBezTo>
                    <a:pt x="630" y="7688"/>
                    <a:pt x="788" y="7531"/>
                    <a:pt x="977" y="7531"/>
                  </a:cubicBezTo>
                  <a:close/>
                  <a:moveTo>
                    <a:pt x="10586" y="7531"/>
                  </a:moveTo>
                  <a:cubicBezTo>
                    <a:pt x="10775" y="7531"/>
                    <a:pt x="10932" y="7688"/>
                    <a:pt x="10932" y="7909"/>
                  </a:cubicBezTo>
                  <a:cubicBezTo>
                    <a:pt x="10932" y="8129"/>
                    <a:pt x="10775" y="8255"/>
                    <a:pt x="10586" y="8255"/>
                  </a:cubicBezTo>
                  <a:cubicBezTo>
                    <a:pt x="10397" y="8255"/>
                    <a:pt x="10239" y="8098"/>
                    <a:pt x="10239" y="7909"/>
                  </a:cubicBezTo>
                  <a:cubicBezTo>
                    <a:pt x="10239" y="7688"/>
                    <a:pt x="10397" y="7531"/>
                    <a:pt x="10586" y="7531"/>
                  </a:cubicBezTo>
                  <a:close/>
                  <a:moveTo>
                    <a:pt x="3025" y="9641"/>
                  </a:moveTo>
                  <a:cubicBezTo>
                    <a:pt x="3214" y="9641"/>
                    <a:pt x="3371" y="9799"/>
                    <a:pt x="3371" y="9988"/>
                  </a:cubicBezTo>
                  <a:cubicBezTo>
                    <a:pt x="3340" y="10177"/>
                    <a:pt x="3214" y="10335"/>
                    <a:pt x="3025" y="10335"/>
                  </a:cubicBezTo>
                  <a:cubicBezTo>
                    <a:pt x="2836" y="10335"/>
                    <a:pt x="2678" y="10177"/>
                    <a:pt x="2678" y="9988"/>
                  </a:cubicBezTo>
                  <a:cubicBezTo>
                    <a:pt x="2678" y="9799"/>
                    <a:pt x="2836" y="9641"/>
                    <a:pt x="3025" y="9641"/>
                  </a:cubicBezTo>
                  <a:close/>
                  <a:moveTo>
                    <a:pt x="8475" y="9641"/>
                  </a:moveTo>
                  <a:cubicBezTo>
                    <a:pt x="8696" y="9641"/>
                    <a:pt x="8822" y="9799"/>
                    <a:pt x="8822" y="9988"/>
                  </a:cubicBezTo>
                  <a:cubicBezTo>
                    <a:pt x="8822" y="10177"/>
                    <a:pt x="8664" y="10335"/>
                    <a:pt x="8475" y="10335"/>
                  </a:cubicBezTo>
                  <a:cubicBezTo>
                    <a:pt x="8255" y="10335"/>
                    <a:pt x="8128" y="10177"/>
                    <a:pt x="8128" y="9988"/>
                  </a:cubicBezTo>
                  <a:cubicBezTo>
                    <a:pt x="8128" y="9799"/>
                    <a:pt x="8255" y="9641"/>
                    <a:pt x="8475" y="9641"/>
                  </a:cubicBezTo>
                  <a:close/>
                  <a:moveTo>
                    <a:pt x="5734" y="10303"/>
                  </a:moveTo>
                  <a:cubicBezTo>
                    <a:pt x="5955" y="10303"/>
                    <a:pt x="6112" y="10461"/>
                    <a:pt x="6112" y="10650"/>
                  </a:cubicBezTo>
                  <a:cubicBezTo>
                    <a:pt x="6112" y="10839"/>
                    <a:pt x="5955" y="10996"/>
                    <a:pt x="5734" y="10996"/>
                  </a:cubicBezTo>
                  <a:cubicBezTo>
                    <a:pt x="5545" y="10996"/>
                    <a:pt x="5388" y="10839"/>
                    <a:pt x="5388" y="10650"/>
                  </a:cubicBezTo>
                  <a:cubicBezTo>
                    <a:pt x="5388" y="10461"/>
                    <a:pt x="5545" y="10303"/>
                    <a:pt x="5734" y="10303"/>
                  </a:cubicBezTo>
                  <a:close/>
                  <a:moveTo>
                    <a:pt x="5797" y="1"/>
                  </a:moveTo>
                  <a:cubicBezTo>
                    <a:pt x="3497" y="1"/>
                    <a:pt x="1701" y="1860"/>
                    <a:pt x="1701" y="4097"/>
                  </a:cubicBezTo>
                  <a:cubicBezTo>
                    <a:pt x="1701" y="5010"/>
                    <a:pt x="2017" y="5924"/>
                    <a:pt x="2552" y="6617"/>
                  </a:cubicBezTo>
                  <a:lnTo>
                    <a:pt x="1701" y="7153"/>
                  </a:lnTo>
                  <a:cubicBezTo>
                    <a:pt x="1481" y="6995"/>
                    <a:pt x="1260" y="6901"/>
                    <a:pt x="1040" y="6901"/>
                  </a:cubicBezTo>
                  <a:cubicBezTo>
                    <a:pt x="473" y="6901"/>
                    <a:pt x="0" y="7373"/>
                    <a:pt x="0" y="7940"/>
                  </a:cubicBezTo>
                  <a:cubicBezTo>
                    <a:pt x="0" y="8476"/>
                    <a:pt x="473" y="8948"/>
                    <a:pt x="1040" y="8948"/>
                  </a:cubicBezTo>
                  <a:cubicBezTo>
                    <a:pt x="1575" y="8948"/>
                    <a:pt x="2048" y="8476"/>
                    <a:pt x="2048" y="7940"/>
                  </a:cubicBezTo>
                  <a:lnTo>
                    <a:pt x="2048" y="7751"/>
                  </a:lnTo>
                  <a:lnTo>
                    <a:pt x="3088" y="7153"/>
                  </a:lnTo>
                  <a:cubicBezTo>
                    <a:pt x="3340" y="7373"/>
                    <a:pt x="3623" y="7625"/>
                    <a:pt x="3970" y="7783"/>
                  </a:cubicBezTo>
                  <a:lnTo>
                    <a:pt x="3308" y="8948"/>
                  </a:lnTo>
                  <a:lnTo>
                    <a:pt x="3119" y="8948"/>
                  </a:lnTo>
                  <a:cubicBezTo>
                    <a:pt x="2552" y="8948"/>
                    <a:pt x="2080" y="9421"/>
                    <a:pt x="2080" y="9988"/>
                  </a:cubicBezTo>
                  <a:cubicBezTo>
                    <a:pt x="2080" y="10524"/>
                    <a:pt x="2552" y="10996"/>
                    <a:pt x="3119" y="10996"/>
                  </a:cubicBezTo>
                  <a:cubicBezTo>
                    <a:pt x="3655" y="10996"/>
                    <a:pt x="4127" y="10524"/>
                    <a:pt x="4127" y="9988"/>
                  </a:cubicBezTo>
                  <a:cubicBezTo>
                    <a:pt x="4127" y="9736"/>
                    <a:pt x="4064" y="9515"/>
                    <a:pt x="3907" y="9326"/>
                  </a:cubicBezTo>
                  <a:lnTo>
                    <a:pt x="4600" y="8098"/>
                  </a:lnTo>
                  <a:cubicBezTo>
                    <a:pt x="4883" y="8161"/>
                    <a:pt x="5199" y="8255"/>
                    <a:pt x="5514" y="8287"/>
                  </a:cubicBezTo>
                  <a:lnTo>
                    <a:pt x="5514" y="9736"/>
                  </a:lnTo>
                  <a:cubicBezTo>
                    <a:pt x="5136" y="9894"/>
                    <a:pt x="4852" y="10272"/>
                    <a:pt x="4852" y="10713"/>
                  </a:cubicBezTo>
                  <a:cubicBezTo>
                    <a:pt x="4852" y="11280"/>
                    <a:pt x="5325" y="11752"/>
                    <a:pt x="5860" y="11752"/>
                  </a:cubicBezTo>
                  <a:cubicBezTo>
                    <a:pt x="6427" y="11752"/>
                    <a:pt x="6900" y="11280"/>
                    <a:pt x="6900" y="10713"/>
                  </a:cubicBezTo>
                  <a:cubicBezTo>
                    <a:pt x="6900" y="10303"/>
                    <a:pt x="6616" y="9894"/>
                    <a:pt x="6238" y="9736"/>
                  </a:cubicBezTo>
                  <a:lnTo>
                    <a:pt x="6238" y="8287"/>
                  </a:lnTo>
                  <a:cubicBezTo>
                    <a:pt x="6553" y="8255"/>
                    <a:pt x="6868" y="8224"/>
                    <a:pt x="7120" y="8098"/>
                  </a:cubicBezTo>
                  <a:lnTo>
                    <a:pt x="7845" y="9326"/>
                  </a:lnTo>
                  <a:cubicBezTo>
                    <a:pt x="7687" y="9515"/>
                    <a:pt x="7593" y="9736"/>
                    <a:pt x="7593" y="9988"/>
                  </a:cubicBezTo>
                  <a:cubicBezTo>
                    <a:pt x="7593" y="10524"/>
                    <a:pt x="8065" y="10996"/>
                    <a:pt x="8633" y="10996"/>
                  </a:cubicBezTo>
                  <a:cubicBezTo>
                    <a:pt x="9168" y="10996"/>
                    <a:pt x="9641" y="10524"/>
                    <a:pt x="9641" y="9988"/>
                  </a:cubicBezTo>
                  <a:cubicBezTo>
                    <a:pt x="9641" y="9421"/>
                    <a:pt x="9168" y="8948"/>
                    <a:pt x="8633" y="8948"/>
                  </a:cubicBezTo>
                  <a:lnTo>
                    <a:pt x="8444" y="8948"/>
                  </a:lnTo>
                  <a:lnTo>
                    <a:pt x="7750" y="7783"/>
                  </a:lnTo>
                  <a:cubicBezTo>
                    <a:pt x="8065" y="7625"/>
                    <a:pt x="8381" y="7373"/>
                    <a:pt x="8664" y="7153"/>
                  </a:cubicBezTo>
                  <a:lnTo>
                    <a:pt x="9735" y="7751"/>
                  </a:lnTo>
                  <a:lnTo>
                    <a:pt x="9735" y="7940"/>
                  </a:lnTo>
                  <a:cubicBezTo>
                    <a:pt x="9735" y="8476"/>
                    <a:pt x="10208" y="8948"/>
                    <a:pt x="10743" y="8948"/>
                  </a:cubicBezTo>
                  <a:cubicBezTo>
                    <a:pt x="11310" y="8948"/>
                    <a:pt x="11783" y="8476"/>
                    <a:pt x="11783" y="7940"/>
                  </a:cubicBezTo>
                  <a:cubicBezTo>
                    <a:pt x="11626" y="7342"/>
                    <a:pt x="11153" y="6901"/>
                    <a:pt x="10586" y="6901"/>
                  </a:cubicBezTo>
                  <a:cubicBezTo>
                    <a:pt x="10302" y="6901"/>
                    <a:pt x="10082" y="6995"/>
                    <a:pt x="9924" y="7153"/>
                  </a:cubicBezTo>
                  <a:lnTo>
                    <a:pt x="9011" y="6617"/>
                  </a:lnTo>
                  <a:cubicBezTo>
                    <a:pt x="9578" y="5924"/>
                    <a:pt x="9893" y="5010"/>
                    <a:pt x="9893" y="4097"/>
                  </a:cubicBezTo>
                  <a:cubicBezTo>
                    <a:pt x="9893" y="1828"/>
                    <a:pt x="8034" y="1"/>
                    <a:pt x="579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18" name="Google Shape;218;p22"/>
            <p:cNvSpPr/>
            <p:nvPr/>
          </p:nvSpPr>
          <p:spPr>
            <a:xfrm>
              <a:off x="-4478175" y="2439650"/>
              <a:ext cx="103975" cy="120525"/>
            </a:xfrm>
            <a:custGeom>
              <a:avLst/>
              <a:gdLst/>
              <a:ahLst/>
              <a:cxnLst/>
              <a:rect l="l" t="t" r="r" b="b"/>
              <a:pathLst>
                <a:path w="4159" h="4821" extrusionOk="0">
                  <a:moveTo>
                    <a:pt x="2048" y="725"/>
                  </a:moveTo>
                  <a:cubicBezTo>
                    <a:pt x="2458" y="725"/>
                    <a:pt x="2741" y="1040"/>
                    <a:pt x="2741" y="1387"/>
                  </a:cubicBezTo>
                  <a:cubicBezTo>
                    <a:pt x="2741" y="1765"/>
                    <a:pt x="2426" y="2049"/>
                    <a:pt x="2048" y="2049"/>
                  </a:cubicBezTo>
                  <a:cubicBezTo>
                    <a:pt x="1702" y="2049"/>
                    <a:pt x="1387" y="1733"/>
                    <a:pt x="1387" y="1387"/>
                  </a:cubicBezTo>
                  <a:cubicBezTo>
                    <a:pt x="1387" y="1040"/>
                    <a:pt x="1702" y="725"/>
                    <a:pt x="2048" y="725"/>
                  </a:cubicBezTo>
                  <a:close/>
                  <a:moveTo>
                    <a:pt x="2363" y="2773"/>
                  </a:moveTo>
                  <a:cubicBezTo>
                    <a:pt x="2930" y="2773"/>
                    <a:pt x="3403" y="3246"/>
                    <a:pt x="3403" y="3781"/>
                  </a:cubicBezTo>
                  <a:lnTo>
                    <a:pt x="3403" y="4128"/>
                  </a:lnTo>
                  <a:lnTo>
                    <a:pt x="630" y="4128"/>
                  </a:lnTo>
                  <a:lnTo>
                    <a:pt x="630" y="3781"/>
                  </a:lnTo>
                  <a:lnTo>
                    <a:pt x="693" y="3781"/>
                  </a:lnTo>
                  <a:cubicBezTo>
                    <a:pt x="693" y="3246"/>
                    <a:pt x="1166" y="2773"/>
                    <a:pt x="1702" y="2773"/>
                  </a:cubicBezTo>
                  <a:close/>
                  <a:moveTo>
                    <a:pt x="2111" y="1"/>
                  </a:moveTo>
                  <a:cubicBezTo>
                    <a:pt x="1355" y="1"/>
                    <a:pt x="725" y="631"/>
                    <a:pt x="725" y="1387"/>
                  </a:cubicBezTo>
                  <a:cubicBezTo>
                    <a:pt x="725" y="1702"/>
                    <a:pt x="851" y="2017"/>
                    <a:pt x="1040" y="2238"/>
                  </a:cubicBezTo>
                  <a:cubicBezTo>
                    <a:pt x="441" y="2521"/>
                    <a:pt x="63" y="3120"/>
                    <a:pt x="63" y="3781"/>
                  </a:cubicBezTo>
                  <a:lnTo>
                    <a:pt x="63" y="4443"/>
                  </a:lnTo>
                  <a:cubicBezTo>
                    <a:pt x="0" y="4663"/>
                    <a:pt x="158" y="4821"/>
                    <a:pt x="378" y="4821"/>
                  </a:cubicBezTo>
                  <a:lnTo>
                    <a:pt x="3781" y="4821"/>
                  </a:lnTo>
                  <a:cubicBezTo>
                    <a:pt x="4001" y="4821"/>
                    <a:pt x="4159" y="4663"/>
                    <a:pt x="4159" y="4443"/>
                  </a:cubicBezTo>
                  <a:lnTo>
                    <a:pt x="4159" y="3781"/>
                  </a:lnTo>
                  <a:cubicBezTo>
                    <a:pt x="4159" y="3120"/>
                    <a:pt x="3749" y="2521"/>
                    <a:pt x="3151" y="2238"/>
                  </a:cubicBezTo>
                  <a:cubicBezTo>
                    <a:pt x="3371" y="2017"/>
                    <a:pt x="3466" y="1733"/>
                    <a:pt x="3466" y="1387"/>
                  </a:cubicBezTo>
                  <a:cubicBezTo>
                    <a:pt x="3466" y="631"/>
                    <a:pt x="2836" y="1"/>
                    <a:pt x="211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grpSp>
      <p:grpSp>
        <p:nvGrpSpPr>
          <p:cNvPr id="219" name="Google Shape;219;p22"/>
          <p:cNvGrpSpPr/>
          <p:nvPr/>
        </p:nvGrpSpPr>
        <p:grpSpPr>
          <a:xfrm>
            <a:off x="4393938" y="3493204"/>
            <a:ext cx="190005" cy="190882"/>
            <a:chOff x="-1333975" y="2365850"/>
            <a:chExt cx="292225" cy="293575"/>
          </a:xfrm>
        </p:grpSpPr>
        <p:sp>
          <p:nvSpPr>
            <p:cNvPr id="220" name="Google Shape;220;p22"/>
            <p:cNvSpPr/>
            <p:nvPr/>
          </p:nvSpPr>
          <p:spPr>
            <a:xfrm>
              <a:off x="-1285150" y="2365850"/>
              <a:ext cx="191225" cy="293575"/>
            </a:xfrm>
            <a:custGeom>
              <a:avLst/>
              <a:gdLst/>
              <a:ahLst/>
              <a:cxnLst/>
              <a:rect l="l" t="t" r="r" b="b"/>
              <a:pathLst>
                <a:path w="7649" h="11743" extrusionOk="0">
                  <a:moveTo>
                    <a:pt x="3813" y="684"/>
                  </a:moveTo>
                  <a:cubicBezTo>
                    <a:pt x="5545" y="684"/>
                    <a:pt x="6900" y="2039"/>
                    <a:pt x="6900" y="3740"/>
                  </a:cubicBezTo>
                  <a:cubicBezTo>
                    <a:pt x="6931" y="4780"/>
                    <a:pt x="6553" y="5347"/>
                    <a:pt x="6270" y="5788"/>
                  </a:cubicBezTo>
                  <a:cubicBezTo>
                    <a:pt x="5797" y="6544"/>
                    <a:pt x="5608" y="6922"/>
                    <a:pt x="5608" y="7930"/>
                  </a:cubicBezTo>
                  <a:cubicBezTo>
                    <a:pt x="5608" y="8119"/>
                    <a:pt x="5451" y="8277"/>
                    <a:pt x="5230" y="8277"/>
                  </a:cubicBezTo>
                  <a:lnTo>
                    <a:pt x="2489" y="8277"/>
                  </a:lnTo>
                  <a:cubicBezTo>
                    <a:pt x="2300" y="8277"/>
                    <a:pt x="2143" y="8119"/>
                    <a:pt x="2143" y="7930"/>
                  </a:cubicBezTo>
                  <a:cubicBezTo>
                    <a:pt x="2143" y="6922"/>
                    <a:pt x="1922" y="6576"/>
                    <a:pt x="1450" y="5820"/>
                  </a:cubicBezTo>
                  <a:cubicBezTo>
                    <a:pt x="1198" y="5347"/>
                    <a:pt x="567" y="4528"/>
                    <a:pt x="788" y="3205"/>
                  </a:cubicBezTo>
                  <a:cubicBezTo>
                    <a:pt x="1040" y="1819"/>
                    <a:pt x="2237" y="684"/>
                    <a:pt x="3813" y="684"/>
                  </a:cubicBezTo>
                  <a:close/>
                  <a:moveTo>
                    <a:pt x="4852" y="8907"/>
                  </a:moveTo>
                  <a:lnTo>
                    <a:pt x="4852" y="9569"/>
                  </a:lnTo>
                  <a:lnTo>
                    <a:pt x="4506" y="9569"/>
                  </a:lnTo>
                  <a:cubicBezTo>
                    <a:pt x="4285" y="9569"/>
                    <a:pt x="4128" y="9726"/>
                    <a:pt x="4128" y="9915"/>
                  </a:cubicBezTo>
                  <a:cubicBezTo>
                    <a:pt x="4128" y="10136"/>
                    <a:pt x="4285" y="10293"/>
                    <a:pt x="4506" y="10293"/>
                  </a:cubicBezTo>
                  <a:lnTo>
                    <a:pt x="4852" y="10293"/>
                  </a:lnTo>
                  <a:lnTo>
                    <a:pt x="4852" y="10640"/>
                  </a:lnTo>
                  <a:cubicBezTo>
                    <a:pt x="4884" y="10829"/>
                    <a:pt x="4726" y="10986"/>
                    <a:pt x="4537" y="10986"/>
                  </a:cubicBezTo>
                  <a:lnTo>
                    <a:pt x="3151" y="10986"/>
                  </a:lnTo>
                  <a:cubicBezTo>
                    <a:pt x="2962" y="10986"/>
                    <a:pt x="2804" y="10829"/>
                    <a:pt x="2804" y="10640"/>
                  </a:cubicBezTo>
                  <a:lnTo>
                    <a:pt x="2804" y="10293"/>
                  </a:lnTo>
                  <a:lnTo>
                    <a:pt x="3151" y="10293"/>
                  </a:lnTo>
                  <a:cubicBezTo>
                    <a:pt x="3371" y="10293"/>
                    <a:pt x="3529" y="10136"/>
                    <a:pt x="3529" y="9915"/>
                  </a:cubicBezTo>
                  <a:cubicBezTo>
                    <a:pt x="3529" y="9726"/>
                    <a:pt x="3371" y="9569"/>
                    <a:pt x="3151" y="9569"/>
                  </a:cubicBezTo>
                  <a:lnTo>
                    <a:pt x="2804" y="9569"/>
                  </a:lnTo>
                  <a:lnTo>
                    <a:pt x="2804" y="8907"/>
                  </a:lnTo>
                  <a:close/>
                  <a:moveTo>
                    <a:pt x="3897" y="1"/>
                  </a:moveTo>
                  <a:cubicBezTo>
                    <a:pt x="3632" y="1"/>
                    <a:pt x="3361" y="28"/>
                    <a:pt x="3088" y="86"/>
                  </a:cubicBezTo>
                  <a:cubicBezTo>
                    <a:pt x="1607" y="401"/>
                    <a:pt x="441" y="1566"/>
                    <a:pt x="158" y="3079"/>
                  </a:cubicBezTo>
                  <a:cubicBezTo>
                    <a:pt x="0" y="3992"/>
                    <a:pt x="158" y="4969"/>
                    <a:pt x="631" y="5757"/>
                  </a:cubicBezTo>
                  <a:cubicBezTo>
                    <a:pt x="757" y="5914"/>
                    <a:pt x="820" y="6072"/>
                    <a:pt x="914" y="6229"/>
                  </a:cubicBezTo>
                  <a:cubicBezTo>
                    <a:pt x="1355" y="6891"/>
                    <a:pt x="1450" y="7143"/>
                    <a:pt x="1450" y="7962"/>
                  </a:cubicBezTo>
                  <a:cubicBezTo>
                    <a:pt x="1450" y="8403"/>
                    <a:pt x="1733" y="8781"/>
                    <a:pt x="2143" y="8939"/>
                  </a:cubicBezTo>
                  <a:lnTo>
                    <a:pt x="2143" y="10703"/>
                  </a:lnTo>
                  <a:cubicBezTo>
                    <a:pt x="2143" y="11270"/>
                    <a:pt x="2615" y="11743"/>
                    <a:pt x="3151" y="11743"/>
                  </a:cubicBezTo>
                  <a:lnTo>
                    <a:pt x="4537" y="11743"/>
                  </a:lnTo>
                  <a:cubicBezTo>
                    <a:pt x="5073" y="11743"/>
                    <a:pt x="5545" y="11270"/>
                    <a:pt x="5545" y="10703"/>
                  </a:cubicBezTo>
                  <a:lnTo>
                    <a:pt x="5545" y="8939"/>
                  </a:lnTo>
                  <a:cubicBezTo>
                    <a:pt x="5955" y="8781"/>
                    <a:pt x="6238" y="8435"/>
                    <a:pt x="6238" y="7962"/>
                  </a:cubicBezTo>
                  <a:lnTo>
                    <a:pt x="6238" y="7930"/>
                  </a:lnTo>
                  <a:cubicBezTo>
                    <a:pt x="6238" y="7143"/>
                    <a:pt x="6427" y="6828"/>
                    <a:pt x="6805" y="6229"/>
                  </a:cubicBezTo>
                  <a:cubicBezTo>
                    <a:pt x="7089" y="5788"/>
                    <a:pt x="7593" y="5032"/>
                    <a:pt x="7593" y="3835"/>
                  </a:cubicBezTo>
                  <a:cubicBezTo>
                    <a:pt x="7649" y="1658"/>
                    <a:pt x="5950" y="1"/>
                    <a:pt x="389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21" name="Google Shape;221;p22"/>
            <p:cNvSpPr/>
            <p:nvPr/>
          </p:nvSpPr>
          <p:spPr>
            <a:xfrm>
              <a:off x="-1076425" y="2452250"/>
              <a:ext cx="34675" cy="18150"/>
            </a:xfrm>
            <a:custGeom>
              <a:avLst/>
              <a:gdLst/>
              <a:ahLst/>
              <a:cxnLst/>
              <a:rect l="l" t="t" r="r" b="b"/>
              <a:pathLst>
                <a:path w="1387" h="726" extrusionOk="0">
                  <a:moveTo>
                    <a:pt x="347" y="1"/>
                  </a:moveTo>
                  <a:cubicBezTo>
                    <a:pt x="158" y="1"/>
                    <a:pt x="0" y="158"/>
                    <a:pt x="0" y="379"/>
                  </a:cubicBezTo>
                  <a:cubicBezTo>
                    <a:pt x="0" y="568"/>
                    <a:pt x="158" y="725"/>
                    <a:pt x="347" y="725"/>
                  </a:cubicBezTo>
                  <a:lnTo>
                    <a:pt x="1040" y="725"/>
                  </a:lnTo>
                  <a:cubicBezTo>
                    <a:pt x="1229" y="725"/>
                    <a:pt x="1386" y="568"/>
                    <a:pt x="1386" y="379"/>
                  </a:cubicBezTo>
                  <a:cubicBezTo>
                    <a:pt x="1386" y="158"/>
                    <a:pt x="1229" y="1"/>
                    <a:pt x="104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22" name="Google Shape;222;p22"/>
            <p:cNvSpPr/>
            <p:nvPr/>
          </p:nvSpPr>
          <p:spPr>
            <a:xfrm>
              <a:off x="-1333975" y="2452250"/>
              <a:ext cx="34675" cy="18150"/>
            </a:xfrm>
            <a:custGeom>
              <a:avLst/>
              <a:gdLst/>
              <a:ahLst/>
              <a:cxnLst/>
              <a:rect l="l" t="t" r="r" b="b"/>
              <a:pathLst>
                <a:path w="1387" h="726" extrusionOk="0">
                  <a:moveTo>
                    <a:pt x="347" y="1"/>
                  </a:moveTo>
                  <a:cubicBezTo>
                    <a:pt x="158" y="1"/>
                    <a:pt x="0" y="158"/>
                    <a:pt x="0" y="379"/>
                  </a:cubicBezTo>
                  <a:cubicBezTo>
                    <a:pt x="0" y="568"/>
                    <a:pt x="158" y="725"/>
                    <a:pt x="347" y="725"/>
                  </a:cubicBezTo>
                  <a:lnTo>
                    <a:pt x="1008" y="725"/>
                  </a:lnTo>
                  <a:cubicBezTo>
                    <a:pt x="1197" y="694"/>
                    <a:pt x="1386" y="536"/>
                    <a:pt x="1386" y="379"/>
                  </a:cubicBezTo>
                  <a:cubicBezTo>
                    <a:pt x="1386" y="158"/>
                    <a:pt x="1197" y="1"/>
                    <a:pt x="100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23" name="Google Shape;223;p22"/>
            <p:cNvSpPr/>
            <p:nvPr/>
          </p:nvSpPr>
          <p:spPr>
            <a:xfrm>
              <a:off x="-1093750" y="2383050"/>
              <a:ext cx="35450" cy="26575"/>
            </a:xfrm>
            <a:custGeom>
              <a:avLst/>
              <a:gdLst/>
              <a:ahLst/>
              <a:cxnLst/>
              <a:rect l="l" t="t" r="r" b="b"/>
              <a:pathLst>
                <a:path w="1418" h="1063" extrusionOk="0">
                  <a:moveTo>
                    <a:pt x="992" y="1"/>
                  </a:moveTo>
                  <a:cubicBezTo>
                    <a:pt x="931" y="1"/>
                    <a:pt x="870" y="19"/>
                    <a:pt x="819" y="59"/>
                  </a:cubicBezTo>
                  <a:lnTo>
                    <a:pt x="221" y="406"/>
                  </a:lnTo>
                  <a:cubicBezTo>
                    <a:pt x="63" y="500"/>
                    <a:pt x="0" y="721"/>
                    <a:pt x="95" y="878"/>
                  </a:cubicBezTo>
                  <a:cubicBezTo>
                    <a:pt x="159" y="985"/>
                    <a:pt x="295" y="1063"/>
                    <a:pt x="415" y="1063"/>
                  </a:cubicBezTo>
                  <a:cubicBezTo>
                    <a:pt x="473" y="1063"/>
                    <a:pt x="527" y="1045"/>
                    <a:pt x="567" y="1005"/>
                  </a:cubicBezTo>
                  <a:lnTo>
                    <a:pt x="1166" y="658"/>
                  </a:lnTo>
                  <a:cubicBezTo>
                    <a:pt x="1323" y="563"/>
                    <a:pt x="1418" y="343"/>
                    <a:pt x="1292" y="185"/>
                  </a:cubicBezTo>
                  <a:cubicBezTo>
                    <a:pt x="1249" y="79"/>
                    <a:pt x="1120" y="1"/>
                    <a:pt x="99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24" name="Google Shape;224;p22"/>
            <p:cNvSpPr/>
            <p:nvPr/>
          </p:nvSpPr>
          <p:spPr>
            <a:xfrm>
              <a:off x="-1317450" y="2512575"/>
              <a:ext cx="35475" cy="26225"/>
            </a:xfrm>
            <a:custGeom>
              <a:avLst/>
              <a:gdLst/>
              <a:ahLst/>
              <a:cxnLst/>
              <a:rect l="l" t="t" r="r" b="b"/>
              <a:pathLst>
                <a:path w="1419" h="1049" extrusionOk="0">
                  <a:moveTo>
                    <a:pt x="1005" y="1"/>
                  </a:moveTo>
                  <a:cubicBezTo>
                    <a:pt x="944" y="1"/>
                    <a:pt x="880" y="15"/>
                    <a:pt x="820" y="45"/>
                  </a:cubicBezTo>
                  <a:lnTo>
                    <a:pt x="221" y="392"/>
                  </a:lnTo>
                  <a:cubicBezTo>
                    <a:pt x="64" y="486"/>
                    <a:pt x="1" y="707"/>
                    <a:pt x="127" y="864"/>
                  </a:cubicBezTo>
                  <a:cubicBezTo>
                    <a:pt x="169" y="971"/>
                    <a:pt x="299" y="1049"/>
                    <a:pt x="427" y="1049"/>
                  </a:cubicBezTo>
                  <a:cubicBezTo>
                    <a:pt x="488" y="1049"/>
                    <a:pt x="548" y="1031"/>
                    <a:pt x="599" y="990"/>
                  </a:cubicBezTo>
                  <a:lnTo>
                    <a:pt x="1166" y="644"/>
                  </a:lnTo>
                  <a:cubicBezTo>
                    <a:pt x="1324" y="549"/>
                    <a:pt x="1418" y="329"/>
                    <a:pt x="1292" y="171"/>
                  </a:cubicBezTo>
                  <a:cubicBezTo>
                    <a:pt x="1250" y="64"/>
                    <a:pt x="1134" y="1"/>
                    <a:pt x="100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25" name="Google Shape;225;p22"/>
            <p:cNvSpPr/>
            <p:nvPr/>
          </p:nvSpPr>
          <p:spPr>
            <a:xfrm>
              <a:off x="-1092975" y="2512575"/>
              <a:ext cx="34675" cy="25525"/>
            </a:xfrm>
            <a:custGeom>
              <a:avLst/>
              <a:gdLst/>
              <a:ahLst/>
              <a:cxnLst/>
              <a:rect l="l" t="t" r="r" b="b"/>
              <a:pathLst>
                <a:path w="1387" h="1021" extrusionOk="0">
                  <a:moveTo>
                    <a:pt x="378" y="1"/>
                  </a:moveTo>
                  <a:cubicBezTo>
                    <a:pt x="264" y="1"/>
                    <a:pt x="149" y="64"/>
                    <a:pt x="64" y="171"/>
                  </a:cubicBezTo>
                  <a:cubicBezTo>
                    <a:pt x="1" y="329"/>
                    <a:pt x="32" y="518"/>
                    <a:pt x="190" y="644"/>
                  </a:cubicBezTo>
                  <a:lnTo>
                    <a:pt x="788" y="990"/>
                  </a:lnTo>
                  <a:cubicBezTo>
                    <a:pt x="838" y="1010"/>
                    <a:pt x="891" y="1021"/>
                    <a:pt x="944" y="1021"/>
                  </a:cubicBezTo>
                  <a:cubicBezTo>
                    <a:pt x="1059" y="1021"/>
                    <a:pt x="1175" y="972"/>
                    <a:pt x="1261" y="864"/>
                  </a:cubicBezTo>
                  <a:cubicBezTo>
                    <a:pt x="1387" y="675"/>
                    <a:pt x="1292" y="486"/>
                    <a:pt x="1135" y="392"/>
                  </a:cubicBezTo>
                  <a:lnTo>
                    <a:pt x="536" y="45"/>
                  </a:lnTo>
                  <a:cubicBezTo>
                    <a:pt x="486" y="15"/>
                    <a:pt x="432" y="1"/>
                    <a:pt x="37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26" name="Google Shape;226;p22"/>
            <p:cNvSpPr/>
            <p:nvPr/>
          </p:nvSpPr>
          <p:spPr>
            <a:xfrm>
              <a:off x="-1316650" y="2383750"/>
              <a:ext cx="34675" cy="25525"/>
            </a:xfrm>
            <a:custGeom>
              <a:avLst/>
              <a:gdLst/>
              <a:ahLst/>
              <a:cxnLst/>
              <a:rect l="l" t="t" r="r" b="b"/>
              <a:pathLst>
                <a:path w="1387" h="1021" extrusionOk="0">
                  <a:moveTo>
                    <a:pt x="405" y="1"/>
                  </a:moveTo>
                  <a:cubicBezTo>
                    <a:pt x="283" y="1"/>
                    <a:pt x="159" y="50"/>
                    <a:pt x="95" y="157"/>
                  </a:cubicBezTo>
                  <a:cubicBezTo>
                    <a:pt x="0" y="315"/>
                    <a:pt x="63" y="504"/>
                    <a:pt x="221" y="630"/>
                  </a:cubicBezTo>
                  <a:lnTo>
                    <a:pt x="788" y="977"/>
                  </a:lnTo>
                  <a:cubicBezTo>
                    <a:pt x="838" y="1007"/>
                    <a:pt x="895" y="1021"/>
                    <a:pt x="953" y="1021"/>
                  </a:cubicBezTo>
                  <a:cubicBezTo>
                    <a:pt x="1074" y="1021"/>
                    <a:pt x="1196" y="958"/>
                    <a:pt x="1260" y="850"/>
                  </a:cubicBezTo>
                  <a:cubicBezTo>
                    <a:pt x="1386" y="693"/>
                    <a:pt x="1292" y="504"/>
                    <a:pt x="1134" y="378"/>
                  </a:cubicBezTo>
                  <a:lnTo>
                    <a:pt x="567" y="31"/>
                  </a:lnTo>
                  <a:cubicBezTo>
                    <a:pt x="517" y="11"/>
                    <a:pt x="461" y="1"/>
                    <a:pt x="40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27" name="Google Shape;227;p22"/>
            <p:cNvSpPr/>
            <p:nvPr/>
          </p:nvSpPr>
          <p:spPr>
            <a:xfrm>
              <a:off x="-1239475" y="2401575"/>
              <a:ext cx="102425" cy="153100"/>
            </a:xfrm>
            <a:custGeom>
              <a:avLst/>
              <a:gdLst/>
              <a:ahLst/>
              <a:cxnLst/>
              <a:rect l="l" t="t" r="r" b="b"/>
              <a:pathLst>
                <a:path w="4097" h="6124" extrusionOk="0">
                  <a:moveTo>
                    <a:pt x="1733" y="1492"/>
                  </a:moveTo>
                  <a:lnTo>
                    <a:pt x="1733" y="2343"/>
                  </a:lnTo>
                  <a:cubicBezTo>
                    <a:pt x="1733" y="2500"/>
                    <a:pt x="1796" y="2626"/>
                    <a:pt x="1922" y="2658"/>
                  </a:cubicBezTo>
                  <a:lnTo>
                    <a:pt x="3246" y="3225"/>
                  </a:lnTo>
                  <a:lnTo>
                    <a:pt x="2395" y="4611"/>
                  </a:lnTo>
                  <a:lnTo>
                    <a:pt x="2395" y="3729"/>
                  </a:lnTo>
                  <a:cubicBezTo>
                    <a:pt x="2395" y="3572"/>
                    <a:pt x="2332" y="3445"/>
                    <a:pt x="2206" y="3414"/>
                  </a:cubicBezTo>
                  <a:lnTo>
                    <a:pt x="851" y="2878"/>
                  </a:lnTo>
                  <a:lnTo>
                    <a:pt x="1733" y="1492"/>
                  </a:lnTo>
                  <a:close/>
                  <a:moveTo>
                    <a:pt x="2038" y="0"/>
                  </a:moveTo>
                  <a:cubicBezTo>
                    <a:pt x="1919" y="0"/>
                    <a:pt x="1814" y="47"/>
                    <a:pt x="1765" y="169"/>
                  </a:cubicBezTo>
                  <a:lnTo>
                    <a:pt x="64" y="2941"/>
                  </a:lnTo>
                  <a:cubicBezTo>
                    <a:pt x="32" y="3004"/>
                    <a:pt x="1" y="3130"/>
                    <a:pt x="32" y="3225"/>
                  </a:cubicBezTo>
                  <a:cubicBezTo>
                    <a:pt x="64" y="3288"/>
                    <a:pt x="158" y="3382"/>
                    <a:pt x="221" y="3414"/>
                  </a:cubicBezTo>
                  <a:lnTo>
                    <a:pt x="1733" y="4013"/>
                  </a:lnTo>
                  <a:lnTo>
                    <a:pt x="1733" y="5808"/>
                  </a:lnTo>
                  <a:cubicBezTo>
                    <a:pt x="1733" y="5966"/>
                    <a:pt x="1859" y="6092"/>
                    <a:pt x="1954" y="6123"/>
                  </a:cubicBezTo>
                  <a:lnTo>
                    <a:pt x="2049" y="6123"/>
                  </a:lnTo>
                  <a:cubicBezTo>
                    <a:pt x="2143" y="6123"/>
                    <a:pt x="2269" y="6092"/>
                    <a:pt x="2301" y="5966"/>
                  </a:cubicBezTo>
                  <a:lnTo>
                    <a:pt x="4002" y="3225"/>
                  </a:lnTo>
                  <a:cubicBezTo>
                    <a:pt x="4033" y="3130"/>
                    <a:pt x="4096" y="3004"/>
                    <a:pt x="4033" y="2941"/>
                  </a:cubicBezTo>
                  <a:cubicBezTo>
                    <a:pt x="4033" y="2878"/>
                    <a:pt x="3970" y="2784"/>
                    <a:pt x="3907" y="2752"/>
                  </a:cubicBezTo>
                  <a:lnTo>
                    <a:pt x="2395" y="2154"/>
                  </a:lnTo>
                  <a:lnTo>
                    <a:pt x="2395" y="358"/>
                  </a:lnTo>
                  <a:cubicBezTo>
                    <a:pt x="2395" y="169"/>
                    <a:pt x="2269" y="74"/>
                    <a:pt x="2143" y="11"/>
                  </a:cubicBezTo>
                  <a:cubicBezTo>
                    <a:pt x="2108" y="4"/>
                    <a:pt x="2072" y="0"/>
                    <a:pt x="20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grpSp>
      <p:sp>
        <p:nvSpPr>
          <p:cNvPr id="228" name="Google Shape;228;p22"/>
          <p:cNvSpPr/>
          <p:nvPr/>
        </p:nvSpPr>
        <p:spPr>
          <a:xfrm>
            <a:off x="4393168" y="4176017"/>
            <a:ext cx="191540" cy="188508"/>
          </a:xfrm>
          <a:custGeom>
            <a:avLst/>
            <a:gdLst/>
            <a:ahLst/>
            <a:cxnLst/>
            <a:rect l="l" t="t" r="r" b="b"/>
            <a:pathLst>
              <a:path w="12005" h="11815" extrusionOk="0">
                <a:moveTo>
                  <a:pt x="6003" y="693"/>
                </a:moveTo>
                <a:cubicBezTo>
                  <a:pt x="6089" y="693"/>
                  <a:pt x="6176" y="725"/>
                  <a:pt x="6239" y="788"/>
                </a:cubicBezTo>
                <a:lnTo>
                  <a:pt x="8444" y="2993"/>
                </a:lnTo>
                <a:lnTo>
                  <a:pt x="7972" y="3466"/>
                </a:lnTo>
                <a:lnTo>
                  <a:pt x="7751" y="3214"/>
                </a:lnTo>
                <a:cubicBezTo>
                  <a:pt x="7562" y="3025"/>
                  <a:pt x="7279" y="2899"/>
                  <a:pt x="6995" y="2899"/>
                </a:cubicBezTo>
                <a:cubicBezTo>
                  <a:pt x="6711" y="2899"/>
                  <a:pt x="6459" y="3025"/>
                  <a:pt x="6239" y="3214"/>
                </a:cubicBezTo>
                <a:cubicBezTo>
                  <a:pt x="5861" y="3623"/>
                  <a:pt x="5861" y="4285"/>
                  <a:pt x="6239" y="4663"/>
                </a:cubicBezTo>
                <a:lnTo>
                  <a:pt x="6491" y="4915"/>
                </a:lnTo>
                <a:lnTo>
                  <a:pt x="6018" y="5388"/>
                </a:lnTo>
                <a:lnTo>
                  <a:pt x="5262" y="4631"/>
                </a:lnTo>
                <a:cubicBezTo>
                  <a:pt x="5199" y="4568"/>
                  <a:pt x="5113" y="4537"/>
                  <a:pt x="5026" y="4537"/>
                </a:cubicBezTo>
                <a:cubicBezTo>
                  <a:pt x="4939" y="4537"/>
                  <a:pt x="4853" y="4568"/>
                  <a:pt x="4790" y="4631"/>
                </a:cubicBezTo>
                <a:lnTo>
                  <a:pt x="4317" y="5104"/>
                </a:lnTo>
                <a:cubicBezTo>
                  <a:pt x="4254" y="5167"/>
                  <a:pt x="4167" y="5198"/>
                  <a:pt x="4081" y="5198"/>
                </a:cubicBezTo>
                <a:cubicBezTo>
                  <a:pt x="3994" y="5198"/>
                  <a:pt x="3907" y="5167"/>
                  <a:pt x="3844" y="5104"/>
                </a:cubicBezTo>
                <a:cubicBezTo>
                  <a:pt x="3718" y="4978"/>
                  <a:pt x="3718" y="4757"/>
                  <a:pt x="3844" y="4631"/>
                </a:cubicBezTo>
                <a:lnTo>
                  <a:pt x="4317" y="4159"/>
                </a:lnTo>
                <a:cubicBezTo>
                  <a:pt x="4443" y="4033"/>
                  <a:pt x="4443" y="3812"/>
                  <a:pt x="4317" y="3686"/>
                </a:cubicBezTo>
                <a:lnTo>
                  <a:pt x="3624" y="2993"/>
                </a:lnTo>
                <a:lnTo>
                  <a:pt x="5766" y="788"/>
                </a:lnTo>
                <a:cubicBezTo>
                  <a:pt x="5829" y="725"/>
                  <a:pt x="5916" y="693"/>
                  <a:pt x="6003" y="693"/>
                </a:cubicBezTo>
                <a:close/>
                <a:moveTo>
                  <a:pt x="3088" y="3466"/>
                </a:moveTo>
                <a:lnTo>
                  <a:pt x="3561" y="3938"/>
                </a:lnTo>
                <a:lnTo>
                  <a:pt x="3340" y="4159"/>
                </a:lnTo>
                <a:cubicBezTo>
                  <a:pt x="2931" y="4568"/>
                  <a:pt x="2931" y="5230"/>
                  <a:pt x="3340" y="5608"/>
                </a:cubicBezTo>
                <a:cubicBezTo>
                  <a:pt x="3529" y="5813"/>
                  <a:pt x="3797" y="5915"/>
                  <a:pt x="4065" y="5915"/>
                </a:cubicBezTo>
                <a:cubicBezTo>
                  <a:pt x="4333" y="5915"/>
                  <a:pt x="4601" y="5813"/>
                  <a:pt x="4790" y="5608"/>
                </a:cubicBezTo>
                <a:lnTo>
                  <a:pt x="5042" y="5388"/>
                </a:lnTo>
                <a:lnTo>
                  <a:pt x="5514" y="5860"/>
                </a:lnTo>
                <a:lnTo>
                  <a:pt x="4758" y="6616"/>
                </a:lnTo>
                <a:cubicBezTo>
                  <a:pt x="4632" y="6711"/>
                  <a:pt x="4632" y="6963"/>
                  <a:pt x="4758" y="7089"/>
                </a:cubicBezTo>
                <a:lnTo>
                  <a:pt x="5231" y="7561"/>
                </a:lnTo>
                <a:cubicBezTo>
                  <a:pt x="5357" y="7656"/>
                  <a:pt x="5357" y="7908"/>
                  <a:pt x="5231" y="8002"/>
                </a:cubicBezTo>
                <a:cubicBezTo>
                  <a:pt x="5168" y="8065"/>
                  <a:pt x="5081" y="8097"/>
                  <a:pt x="4994" y="8097"/>
                </a:cubicBezTo>
                <a:cubicBezTo>
                  <a:pt x="4908" y="8097"/>
                  <a:pt x="4821" y="8065"/>
                  <a:pt x="4758" y="8002"/>
                </a:cubicBezTo>
                <a:lnTo>
                  <a:pt x="4286" y="7561"/>
                </a:lnTo>
                <a:cubicBezTo>
                  <a:pt x="4223" y="7498"/>
                  <a:pt x="4136" y="7467"/>
                  <a:pt x="4049" y="7467"/>
                </a:cubicBezTo>
                <a:cubicBezTo>
                  <a:pt x="3963" y="7467"/>
                  <a:pt x="3876" y="7498"/>
                  <a:pt x="3813" y="7561"/>
                </a:cubicBezTo>
                <a:lnTo>
                  <a:pt x="3088" y="8254"/>
                </a:lnTo>
                <a:lnTo>
                  <a:pt x="883" y="6049"/>
                </a:lnTo>
                <a:cubicBezTo>
                  <a:pt x="789" y="6018"/>
                  <a:pt x="789" y="5829"/>
                  <a:pt x="883" y="5671"/>
                </a:cubicBezTo>
                <a:lnTo>
                  <a:pt x="3088" y="3466"/>
                </a:lnTo>
                <a:close/>
                <a:moveTo>
                  <a:pt x="8917" y="3529"/>
                </a:moveTo>
                <a:lnTo>
                  <a:pt x="11122" y="5671"/>
                </a:lnTo>
                <a:cubicBezTo>
                  <a:pt x="11248" y="5766"/>
                  <a:pt x="11248" y="6018"/>
                  <a:pt x="11122" y="6144"/>
                </a:cubicBezTo>
                <a:lnTo>
                  <a:pt x="8917" y="8349"/>
                </a:lnTo>
                <a:lnTo>
                  <a:pt x="8444" y="7876"/>
                </a:lnTo>
                <a:lnTo>
                  <a:pt x="8696" y="7624"/>
                </a:lnTo>
                <a:cubicBezTo>
                  <a:pt x="9074" y="7246"/>
                  <a:pt x="9074" y="6553"/>
                  <a:pt x="8696" y="6175"/>
                </a:cubicBezTo>
                <a:cubicBezTo>
                  <a:pt x="8491" y="5970"/>
                  <a:pt x="8224" y="5868"/>
                  <a:pt x="7956" y="5868"/>
                </a:cubicBezTo>
                <a:cubicBezTo>
                  <a:pt x="7688" y="5868"/>
                  <a:pt x="7420" y="5970"/>
                  <a:pt x="7216" y="6175"/>
                </a:cubicBezTo>
                <a:lnTo>
                  <a:pt x="6995" y="6396"/>
                </a:lnTo>
                <a:lnTo>
                  <a:pt x="6522" y="5923"/>
                </a:lnTo>
                <a:lnTo>
                  <a:pt x="7279" y="5198"/>
                </a:lnTo>
                <a:cubicBezTo>
                  <a:pt x="7373" y="5072"/>
                  <a:pt x="7373" y="4820"/>
                  <a:pt x="7279" y="4726"/>
                </a:cubicBezTo>
                <a:lnTo>
                  <a:pt x="6806" y="4222"/>
                </a:lnTo>
                <a:cubicBezTo>
                  <a:pt x="6680" y="4127"/>
                  <a:pt x="6680" y="3875"/>
                  <a:pt x="6806" y="3749"/>
                </a:cubicBezTo>
                <a:cubicBezTo>
                  <a:pt x="6869" y="3686"/>
                  <a:pt x="6963" y="3655"/>
                  <a:pt x="7026" y="3655"/>
                </a:cubicBezTo>
                <a:cubicBezTo>
                  <a:pt x="7121" y="3655"/>
                  <a:pt x="7216" y="3686"/>
                  <a:pt x="7279" y="3749"/>
                </a:cubicBezTo>
                <a:lnTo>
                  <a:pt x="7751" y="4222"/>
                </a:lnTo>
                <a:cubicBezTo>
                  <a:pt x="7798" y="4285"/>
                  <a:pt x="7885" y="4316"/>
                  <a:pt x="7976" y="4316"/>
                </a:cubicBezTo>
                <a:cubicBezTo>
                  <a:pt x="8066" y="4316"/>
                  <a:pt x="8161" y="4285"/>
                  <a:pt x="8224" y="4222"/>
                </a:cubicBezTo>
                <a:lnTo>
                  <a:pt x="8917" y="3529"/>
                </a:lnTo>
                <a:close/>
                <a:moveTo>
                  <a:pt x="5987" y="6396"/>
                </a:moveTo>
                <a:lnTo>
                  <a:pt x="6711" y="7152"/>
                </a:lnTo>
                <a:cubicBezTo>
                  <a:pt x="6774" y="7215"/>
                  <a:pt x="6869" y="7246"/>
                  <a:pt x="6960" y="7246"/>
                </a:cubicBezTo>
                <a:cubicBezTo>
                  <a:pt x="7050" y="7246"/>
                  <a:pt x="7137" y="7215"/>
                  <a:pt x="7184" y="7152"/>
                </a:cubicBezTo>
                <a:lnTo>
                  <a:pt x="7657" y="6679"/>
                </a:lnTo>
                <a:cubicBezTo>
                  <a:pt x="7720" y="6616"/>
                  <a:pt x="7814" y="6585"/>
                  <a:pt x="7905" y="6585"/>
                </a:cubicBezTo>
                <a:cubicBezTo>
                  <a:pt x="7995" y="6585"/>
                  <a:pt x="8082" y="6616"/>
                  <a:pt x="8129" y="6679"/>
                </a:cubicBezTo>
                <a:cubicBezTo>
                  <a:pt x="8255" y="6805"/>
                  <a:pt x="8255" y="7026"/>
                  <a:pt x="8129" y="7152"/>
                </a:cubicBezTo>
                <a:lnTo>
                  <a:pt x="7657" y="7624"/>
                </a:lnTo>
                <a:cubicBezTo>
                  <a:pt x="7562" y="7750"/>
                  <a:pt x="7562" y="7971"/>
                  <a:pt x="7657" y="8097"/>
                </a:cubicBezTo>
                <a:lnTo>
                  <a:pt x="8381" y="8822"/>
                </a:lnTo>
                <a:lnTo>
                  <a:pt x="6239" y="11027"/>
                </a:lnTo>
                <a:cubicBezTo>
                  <a:pt x="6192" y="11074"/>
                  <a:pt x="6105" y="11098"/>
                  <a:pt x="6014" y="11098"/>
                </a:cubicBezTo>
                <a:cubicBezTo>
                  <a:pt x="5924" y="11098"/>
                  <a:pt x="5829" y="11074"/>
                  <a:pt x="5766" y="11027"/>
                </a:cubicBezTo>
                <a:lnTo>
                  <a:pt x="3561" y="8822"/>
                </a:lnTo>
                <a:lnTo>
                  <a:pt x="4034" y="8349"/>
                </a:lnTo>
                <a:lnTo>
                  <a:pt x="4286" y="8570"/>
                </a:lnTo>
                <a:cubicBezTo>
                  <a:pt x="4475" y="8774"/>
                  <a:pt x="4742" y="8877"/>
                  <a:pt x="5010" y="8877"/>
                </a:cubicBezTo>
                <a:cubicBezTo>
                  <a:pt x="5278" y="8877"/>
                  <a:pt x="5546" y="8774"/>
                  <a:pt x="5735" y="8570"/>
                </a:cubicBezTo>
                <a:cubicBezTo>
                  <a:pt x="6144" y="8191"/>
                  <a:pt x="6144" y="7498"/>
                  <a:pt x="5735" y="7120"/>
                </a:cubicBezTo>
                <a:lnTo>
                  <a:pt x="5514" y="6868"/>
                </a:lnTo>
                <a:lnTo>
                  <a:pt x="5987" y="6396"/>
                </a:lnTo>
                <a:close/>
                <a:moveTo>
                  <a:pt x="5999" y="0"/>
                </a:moveTo>
                <a:cubicBezTo>
                  <a:pt x="5735" y="0"/>
                  <a:pt x="5467" y="95"/>
                  <a:pt x="5262" y="284"/>
                </a:cubicBezTo>
                <a:lnTo>
                  <a:pt x="379" y="5167"/>
                </a:lnTo>
                <a:cubicBezTo>
                  <a:pt x="1" y="5577"/>
                  <a:pt x="1" y="6238"/>
                  <a:pt x="379" y="6648"/>
                </a:cubicBezTo>
                <a:lnTo>
                  <a:pt x="5262" y="11531"/>
                </a:lnTo>
                <a:cubicBezTo>
                  <a:pt x="5467" y="11720"/>
                  <a:pt x="5735" y="11814"/>
                  <a:pt x="5999" y="11814"/>
                </a:cubicBezTo>
                <a:cubicBezTo>
                  <a:pt x="6262" y="11814"/>
                  <a:pt x="6522" y="11720"/>
                  <a:pt x="6711" y="11531"/>
                </a:cubicBezTo>
                <a:lnTo>
                  <a:pt x="11595" y="6648"/>
                </a:lnTo>
                <a:cubicBezTo>
                  <a:pt x="12004" y="6238"/>
                  <a:pt x="12004" y="5577"/>
                  <a:pt x="11595" y="5167"/>
                </a:cubicBezTo>
                <a:lnTo>
                  <a:pt x="6711" y="284"/>
                </a:lnTo>
                <a:cubicBezTo>
                  <a:pt x="6522" y="95"/>
                  <a:pt x="6262" y="0"/>
                  <a:pt x="59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a:p>
        </p:txBody>
      </p:sp>
      <p:sp>
        <p:nvSpPr>
          <p:cNvPr id="23" name="TextBox 22"/>
          <p:cNvSpPr txBox="1"/>
          <p:nvPr/>
        </p:nvSpPr>
        <p:spPr>
          <a:xfrm>
            <a:off x="8452624" y="4750420"/>
            <a:ext cx="639337" cy="307777"/>
          </a:xfrm>
          <a:prstGeom prst="rect">
            <a:avLst/>
          </a:prstGeom>
          <a:noFill/>
        </p:spPr>
        <p:txBody>
          <a:bodyPr wrap="square" rtlCol="0">
            <a:spAutoFit/>
          </a:bodyPr>
          <a:lstStyle/>
          <a:p>
            <a:r>
              <a:rPr lang="en-US" dirty="0"/>
              <a:t>13</a:t>
            </a:r>
            <a:endParaRPr lang="ru-RU" dirty="0"/>
          </a:p>
        </p:txBody>
      </p:sp>
    </p:spTree>
    <p:extLst>
      <p:ext uri="{BB962C8B-B14F-4D97-AF65-F5344CB8AC3E}">
        <p14:creationId xmlns:p14="http://schemas.microsoft.com/office/powerpoint/2010/main" val="25992478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95"/>
        <p:cNvGrpSpPr/>
        <p:nvPr/>
      </p:nvGrpSpPr>
      <p:grpSpPr>
        <a:xfrm>
          <a:off x="0" y="0"/>
          <a:ext cx="0" cy="0"/>
          <a:chOff x="0" y="0"/>
          <a:chExt cx="0" cy="0"/>
        </a:xfrm>
      </p:grpSpPr>
      <p:sp>
        <p:nvSpPr>
          <p:cNvPr id="796" name="Google Shape;796;p43"/>
          <p:cNvSpPr txBox="1">
            <a:spLocks noGrp="1"/>
          </p:cNvSpPr>
          <p:nvPr>
            <p:ph type="ctrTitle"/>
          </p:nvPr>
        </p:nvSpPr>
        <p:spPr>
          <a:xfrm>
            <a:off x="619900" y="134800"/>
            <a:ext cx="7904100" cy="851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solidFill>
                  <a:schemeClr val="accent5"/>
                </a:solidFill>
              </a:rPr>
              <a:t>Approach 1: </a:t>
            </a:r>
            <a:r>
              <a:rPr lang="es" dirty="0"/>
              <a:t>Developing IT-systems via TRIZ </a:t>
            </a:r>
            <a:endParaRPr dirty="0"/>
          </a:p>
        </p:txBody>
      </p:sp>
      <p:sp>
        <p:nvSpPr>
          <p:cNvPr id="797" name="Google Shape;797;p43"/>
          <p:cNvSpPr/>
          <p:nvPr/>
        </p:nvSpPr>
        <p:spPr>
          <a:xfrm>
            <a:off x="619899" y="1450310"/>
            <a:ext cx="3907495" cy="3300109"/>
          </a:xfrm>
          <a:prstGeom prst="rect">
            <a:avLst/>
          </a:prstGeom>
          <a:solidFill>
            <a:srgbClr val="7337D4">
              <a:alpha val="62310"/>
            </a:srgbClr>
          </a:solidFill>
          <a:ln w="19050" cap="flat" cmpd="sng">
            <a:solidFill>
              <a:srgbClr val="7337D4"/>
            </a:solidFill>
            <a:prstDash val="solid"/>
            <a:round/>
            <a:headEnd type="none" w="sm" len="sm"/>
            <a:tailEnd type="none" w="sm" len="sm"/>
          </a:ln>
        </p:spPr>
        <p:txBody>
          <a:bodyPr spcFirstLastPara="1" wrap="square" lIns="91425" tIns="91425" rIns="91425" bIns="91425" anchor="ctr" anchorCtr="0">
            <a:noAutofit/>
          </a:bodyPr>
          <a:lstStyle/>
          <a:p>
            <a:pPr lvl="0"/>
            <a:r>
              <a:rPr lang="en-US" dirty="0">
                <a:solidFill>
                  <a:srgbClr val="002060"/>
                </a:solidFill>
              </a:rPr>
              <a:t>Some TRIZ tools can be successfully used in the field of IT systems development and in solving inventive tasks there.</a:t>
            </a:r>
          </a:p>
          <a:p>
            <a:pPr lvl="0"/>
            <a:endParaRPr lang="en-US" dirty="0">
              <a:solidFill>
                <a:srgbClr val="002060"/>
              </a:solidFill>
            </a:endParaRPr>
          </a:p>
          <a:p>
            <a:pPr lvl="0"/>
            <a:r>
              <a:rPr lang="en-US" dirty="0">
                <a:solidFill>
                  <a:srgbClr val="002060"/>
                </a:solidFill>
              </a:rPr>
              <a:t>There are case studies of successful application of TRIZ at different stages of software development, in the development of sensors and electronic circuits for IT systems.</a:t>
            </a:r>
            <a:endParaRPr dirty="0"/>
          </a:p>
        </p:txBody>
      </p:sp>
      <p:cxnSp>
        <p:nvCxnSpPr>
          <p:cNvPr id="807" name="Google Shape;807;p43"/>
          <p:cNvCxnSpPr/>
          <p:nvPr/>
        </p:nvCxnSpPr>
        <p:spPr>
          <a:xfrm>
            <a:off x="825794" y="1962068"/>
            <a:ext cx="1854689" cy="0"/>
          </a:xfrm>
          <a:prstGeom prst="straightConnector1">
            <a:avLst/>
          </a:prstGeom>
          <a:noFill/>
          <a:ln w="19050" cap="flat" cmpd="sng">
            <a:solidFill>
              <a:srgbClr val="FFFFFF"/>
            </a:solidFill>
            <a:prstDash val="solid"/>
            <a:round/>
            <a:headEnd type="none" w="med" len="med"/>
            <a:tailEnd type="none" w="med" len="med"/>
          </a:ln>
        </p:spPr>
      </p:cxnSp>
      <p:sp>
        <p:nvSpPr>
          <p:cNvPr id="811" name="Google Shape;811;p43"/>
          <p:cNvSpPr txBox="1"/>
          <p:nvPr/>
        </p:nvSpPr>
        <p:spPr>
          <a:xfrm>
            <a:off x="825794" y="1671974"/>
            <a:ext cx="1343969" cy="324670"/>
          </a:xfrm>
          <a:prstGeom prst="rect">
            <a:avLst/>
          </a:prstGeom>
          <a:noFill/>
          <a:ln>
            <a:noFill/>
          </a:ln>
        </p:spPr>
        <p:txBody>
          <a:bodyPr spcFirstLastPara="1" wrap="square" lIns="0" tIns="4775" rIns="0" bIns="0" anchor="t" anchorCtr="0">
            <a:noAutofit/>
          </a:bodyPr>
          <a:lstStyle/>
          <a:p>
            <a:pPr marL="0" marR="0" lvl="0" indent="0" rtl="0">
              <a:lnSpc>
                <a:spcPct val="100000"/>
              </a:lnSpc>
              <a:spcBef>
                <a:spcPts val="0"/>
              </a:spcBef>
              <a:spcAft>
                <a:spcPts val="0"/>
              </a:spcAft>
              <a:buNone/>
            </a:pPr>
            <a:r>
              <a:rPr lang="es" sz="1600" dirty="0">
                <a:solidFill>
                  <a:srgbClr val="FFFFFF"/>
                </a:solidFill>
                <a:latin typeface="Saira Extra Condensed"/>
                <a:ea typeface="Saira Extra Condensed"/>
                <a:cs typeface="Saira Extra Condensed"/>
                <a:sym typeface="Saira Extra Condensed"/>
              </a:rPr>
              <a:t>Features</a:t>
            </a:r>
            <a:endParaRPr sz="1200" dirty="0">
              <a:solidFill>
                <a:srgbClr val="FFFFFF"/>
              </a:solidFill>
              <a:latin typeface="Barlow Semi Condensed Light"/>
              <a:ea typeface="Barlow Semi Condensed Light"/>
              <a:cs typeface="Barlow Semi Condensed Light"/>
              <a:sym typeface="Barlow Semi Condensed Light"/>
            </a:endParaRPr>
          </a:p>
        </p:txBody>
      </p:sp>
      <p:sp>
        <p:nvSpPr>
          <p:cNvPr id="33" name="TextBox 32"/>
          <p:cNvSpPr txBox="1"/>
          <p:nvPr/>
        </p:nvSpPr>
        <p:spPr>
          <a:xfrm>
            <a:off x="8452624" y="4750420"/>
            <a:ext cx="639337" cy="307777"/>
          </a:xfrm>
          <a:prstGeom prst="rect">
            <a:avLst/>
          </a:prstGeom>
          <a:noFill/>
        </p:spPr>
        <p:txBody>
          <a:bodyPr wrap="square" rtlCol="0">
            <a:spAutoFit/>
          </a:bodyPr>
          <a:lstStyle/>
          <a:p>
            <a:r>
              <a:rPr lang="en-US" dirty="0"/>
              <a:t>14</a:t>
            </a:r>
            <a:endParaRPr lang="ru-RU" dirty="0"/>
          </a:p>
        </p:txBody>
      </p:sp>
      <p:pic>
        <p:nvPicPr>
          <p:cNvPr id="2" name="Рисунок 1"/>
          <p:cNvPicPr>
            <a:picLocks noChangeAspect="1"/>
          </p:cNvPicPr>
          <p:nvPr/>
        </p:nvPicPr>
        <p:blipFill>
          <a:blip r:embed="rId3"/>
          <a:stretch>
            <a:fillRect/>
          </a:stretch>
        </p:blipFill>
        <p:spPr>
          <a:xfrm>
            <a:off x="5091193" y="1274735"/>
            <a:ext cx="3824336" cy="1705686"/>
          </a:xfrm>
          <a:prstGeom prst="rect">
            <a:avLst/>
          </a:prstGeom>
          <a:ln w="57150">
            <a:solidFill>
              <a:schemeClr val="accent5">
                <a:lumMod val="75000"/>
              </a:schemeClr>
            </a:solidFill>
          </a:ln>
        </p:spPr>
      </p:pic>
      <p:sp>
        <p:nvSpPr>
          <p:cNvPr id="3" name="Прямоугольник 2"/>
          <p:cNvSpPr/>
          <p:nvPr/>
        </p:nvSpPr>
        <p:spPr>
          <a:xfrm>
            <a:off x="4064492" y="3142145"/>
            <a:ext cx="4851037" cy="1785104"/>
          </a:xfrm>
          <a:prstGeom prst="rect">
            <a:avLst/>
          </a:prstGeom>
        </p:spPr>
        <p:txBody>
          <a:bodyPr wrap="square">
            <a:spAutoFit/>
          </a:bodyPr>
          <a:lstStyle/>
          <a:p>
            <a:pPr marL="1092200" lvl="1" indent="-457200">
              <a:buFont typeface="Arial" panose="020B0604020202020204" pitchFamily="34" charset="0"/>
              <a:buChar char="•"/>
            </a:pPr>
            <a:r>
              <a:rPr lang="en-US" sz="1100" dirty="0">
                <a:solidFill>
                  <a:schemeClr val="bg1"/>
                </a:solidFill>
              </a:rPr>
              <a:t>Techniques for resolving contradictions and standards for solving inventive tasks developed for technology are not always applicable to information systems.</a:t>
            </a:r>
          </a:p>
          <a:p>
            <a:pPr marL="1092200" lvl="1" indent="-457200">
              <a:buFont typeface="Arial" panose="020B0604020202020204" pitchFamily="34" charset="0"/>
              <a:buChar char="•"/>
            </a:pPr>
            <a:endParaRPr lang="en-US" sz="1100" dirty="0">
              <a:solidFill>
                <a:schemeClr val="bg1"/>
              </a:solidFill>
            </a:endParaRPr>
          </a:p>
          <a:p>
            <a:pPr marL="1092200" lvl="1" indent="-457200">
              <a:buFont typeface="Arial" panose="020B0604020202020204" pitchFamily="34" charset="0"/>
              <a:buChar char="•"/>
            </a:pPr>
            <a:r>
              <a:rPr lang="en-US" sz="1100" dirty="0">
                <a:solidFill>
                  <a:schemeClr val="bg1"/>
                </a:solidFill>
              </a:rPr>
              <a:t>The operational conflict zone in information systems does not always coincide with any physical space and is associated with the space of abstract parameters.</a:t>
            </a:r>
          </a:p>
          <a:p>
            <a:pPr marL="1092200" lvl="1" indent="-457200">
              <a:buFont typeface="Arial" panose="020B0604020202020204" pitchFamily="34" charset="0"/>
              <a:buChar char="•"/>
            </a:pPr>
            <a:endParaRPr lang="en-US" sz="1100" dirty="0">
              <a:solidFill>
                <a:schemeClr val="bg1"/>
              </a:solidFill>
            </a:endParaRPr>
          </a:p>
          <a:p>
            <a:pPr marL="1092200" lvl="1" indent="-457200">
              <a:buFont typeface="Arial" panose="020B0604020202020204" pitchFamily="34" charset="0"/>
              <a:buChar char="•"/>
            </a:pPr>
            <a:r>
              <a:rPr lang="en-US" sz="1100" dirty="0">
                <a:solidFill>
                  <a:schemeClr val="bg1"/>
                </a:solidFill>
              </a:rPr>
              <a:t>The laws of the development of technical systems do not fully describe the development of IT systems.</a:t>
            </a:r>
            <a:endParaRPr lang="ru-RU" sz="1100" dirty="0">
              <a:solidFill>
                <a:schemeClr val="bg1"/>
              </a:solidFill>
            </a:endParaRPr>
          </a:p>
        </p:txBody>
      </p:sp>
    </p:spTree>
    <p:extLst>
      <p:ext uri="{BB962C8B-B14F-4D97-AF65-F5344CB8AC3E}">
        <p14:creationId xmlns:p14="http://schemas.microsoft.com/office/powerpoint/2010/main" val="2552939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97">
                                            <p:txEl>
                                              <p:pRg st="0" end="0"/>
                                            </p:txEl>
                                          </p:spTgt>
                                        </p:tgtEl>
                                        <p:attrNameLst>
                                          <p:attrName>style.visibility</p:attrName>
                                        </p:attrNameLst>
                                      </p:cBhvr>
                                      <p:to>
                                        <p:strVal val="visible"/>
                                      </p:to>
                                    </p:set>
                                    <p:animEffect transition="in" filter="fade">
                                      <p:cBhvr>
                                        <p:cTn id="7" dur="500"/>
                                        <p:tgtEl>
                                          <p:spTgt spid="79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97">
                                            <p:txEl>
                                              <p:pRg st="2" end="2"/>
                                            </p:txEl>
                                          </p:spTgt>
                                        </p:tgtEl>
                                        <p:attrNameLst>
                                          <p:attrName>style.visibility</p:attrName>
                                        </p:attrNameLst>
                                      </p:cBhvr>
                                      <p:to>
                                        <p:strVal val="visible"/>
                                      </p:to>
                                    </p:set>
                                    <p:animEffect transition="in" filter="fade">
                                      <p:cBhvr>
                                        <p:cTn id="12" dur="500"/>
                                        <p:tgtEl>
                                          <p:spTgt spid="79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95"/>
        <p:cNvGrpSpPr/>
        <p:nvPr/>
      </p:nvGrpSpPr>
      <p:grpSpPr>
        <a:xfrm>
          <a:off x="0" y="0"/>
          <a:ext cx="0" cy="0"/>
          <a:chOff x="0" y="0"/>
          <a:chExt cx="0" cy="0"/>
        </a:xfrm>
      </p:grpSpPr>
      <p:sp>
        <p:nvSpPr>
          <p:cNvPr id="796" name="Google Shape;796;p43"/>
          <p:cNvSpPr txBox="1">
            <a:spLocks noGrp="1"/>
          </p:cNvSpPr>
          <p:nvPr>
            <p:ph type="ctrTitle"/>
          </p:nvPr>
        </p:nvSpPr>
        <p:spPr>
          <a:xfrm>
            <a:off x="619900" y="134800"/>
            <a:ext cx="7904100" cy="851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solidFill>
                  <a:schemeClr val="accent5"/>
                </a:solidFill>
              </a:rPr>
              <a:t>Approach 2: </a:t>
            </a:r>
            <a:r>
              <a:rPr lang="es" dirty="0"/>
              <a:t>Enriching TRIZ Tools by Cases in IT</a:t>
            </a:r>
            <a:endParaRPr dirty="0"/>
          </a:p>
        </p:txBody>
      </p:sp>
      <p:sp>
        <p:nvSpPr>
          <p:cNvPr id="798" name="Google Shape;798;p43"/>
          <p:cNvSpPr/>
          <p:nvPr/>
        </p:nvSpPr>
        <p:spPr>
          <a:xfrm>
            <a:off x="619899" y="1346233"/>
            <a:ext cx="3907495" cy="3493396"/>
          </a:xfrm>
          <a:prstGeom prst="rect">
            <a:avLst/>
          </a:prstGeom>
          <a:solidFill>
            <a:srgbClr val="00FFFF">
              <a:alpha val="45380"/>
            </a:srgbClr>
          </a:solidFill>
          <a:ln w="19050" cap="flat" cmpd="sng">
            <a:solidFill>
              <a:srgbClr val="00FFFF"/>
            </a:solidFill>
            <a:prstDash val="solid"/>
            <a:round/>
            <a:headEnd type="none" w="sm" len="sm"/>
            <a:tailEnd type="none" w="sm" len="sm"/>
          </a:ln>
        </p:spPr>
        <p:txBody>
          <a:bodyPr spcFirstLastPara="1" wrap="square" lIns="91425" tIns="91425" rIns="91425" bIns="91425" anchor="ctr" anchorCtr="0">
            <a:noAutofit/>
          </a:bodyPr>
          <a:lstStyle/>
          <a:p>
            <a:pPr lvl="0"/>
            <a:r>
              <a:rPr lang="en-US" dirty="0">
                <a:solidFill>
                  <a:srgbClr val="002060"/>
                </a:solidFill>
              </a:rPr>
              <a:t>There are practically no systematic files of inventions in the field of IT systems development and their analysis. </a:t>
            </a:r>
          </a:p>
          <a:p>
            <a:pPr lvl="0"/>
            <a:endParaRPr lang="en-US" dirty="0">
              <a:solidFill>
                <a:srgbClr val="002060"/>
              </a:solidFill>
            </a:endParaRPr>
          </a:p>
          <a:p>
            <a:pPr lvl="0"/>
            <a:r>
              <a:rPr lang="en-US" dirty="0">
                <a:solidFill>
                  <a:srgbClr val="002060"/>
                </a:solidFill>
              </a:rPr>
              <a:t>In the literature, you can find </a:t>
            </a:r>
            <a:r>
              <a:rPr lang="en-US" dirty="0">
                <a:solidFill>
                  <a:srgbClr val="FF0000"/>
                </a:solidFill>
              </a:rPr>
              <a:t>no more than a hundred examples </a:t>
            </a:r>
            <a:r>
              <a:rPr lang="en-US" dirty="0">
                <a:solidFill>
                  <a:srgbClr val="002060"/>
                </a:solidFill>
              </a:rPr>
              <a:t>of TRIZ analysis of inventions in this field. This is not enough for the necessary level of generalizations that allow us to identify new tools for solving problems, techniques and lines of development that are specific to IT systems.</a:t>
            </a:r>
            <a:endParaRPr dirty="0"/>
          </a:p>
        </p:txBody>
      </p:sp>
      <p:cxnSp>
        <p:nvCxnSpPr>
          <p:cNvPr id="808" name="Google Shape;808;p43"/>
          <p:cNvCxnSpPr/>
          <p:nvPr/>
        </p:nvCxnSpPr>
        <p:spPr>
          <a:xfrm>
            <a:off x="825798" y="1857990"/>
            <a:ext cx="1854689" cy="0"/>
          </a:xfrm>
          <a:prstGeom prst="straightConnector1">
            <a:avLst/>
          </a:prstGeom>
          <a:noFill/>
          <a:ln w="19050" cap="flat" cmpd="sng">
            <a:solidFill>
              <a:srgbClr val="FFFFFF"/>
            </a:solidFill>
            <a:prstDash val="solid"/>
            <a:round/>
            <a:headEnd type="none" w="med" len="med"/>
            <a:tailEnd type="none" w="med" len="med"/>
          </a:ln>
        </p:spPr>
      </p:cxnSp>
      <p:sp>
        <p:nvSpPr>
          <p:cNvPr id="812" name="Google Shape;812;p43"/>
          <p:cNvSpPr txBox="1"/>
          <p:nvPr/>
        </p:nvSpPr>
        <p:spPr>
          <a:xfrm>
            <a:off x="825798" y="1567896"/>
            <a:ext cx="1864110" cy="319704"/>
          </a:xfrm>
          <a:prstGeom prst="rect">
            <a:avLst/>
          </a:prstGeom>
          <a:noFill/>
          <a:ln>
            <a:noFill/>
          </a:ln>
        </p:spPr>
        <p:txBody>
          <a:bodyPr spcFirstLastPara="1" wrap="square" lIns="0" tIns="4775" rIns="0" bIns="0" anchor="t" anchorCtr="0">
            <a:noAutofit/>
          </a:bodyPr>
          <a:lstStyle/>
          <a:p>
            <a:pPr marL="0" marR="0" lvl="0" indent="0" rtl="0">
              <a:lnSpc>
                <a:spcPct val="100000"/>
              </a:lnSpc>
              <a:spcBef>
                <a:spcPts val="0"/>
              </a:spcBef>
              <a:spcAft>
                <a:spcPts val="0"/>
              </a:spcAft>
              <a:buNone/>
            </a:pPr>
            <a:r>
              <a:rPr lang="es" sz="1600" dirty="0">
                <a:solidFill>
                  <a:srgbClr val="FFFFFF"/>
                </a:solidFill>
                <a:latin typeface="Saira Extra Condensed"/>
                <a:ea typeface="Saira Extra Condensed"/>
                <a:cs typeface="Saira Extra Condensed"/>
                <a:sym typeface="Saira Extra Condensed"/>
              </a:rPr>
              <a:t>Features</a:t>
            </a:r>
            <a:endParaRPr sz="1200" dirty="0">
              <a:solidFill>
                <a:srgbClr val="FFFFFF"/>
              </a:solidFill>
              <a:latin typeface="Barlow Semi Condensed Light"/>
              <a:ea typeface="Barlow Semi Condensed Light"/>
              <a:cs typeface="Barlow Semi Condensed Light"/>
              <a:sym typeface="Barlow Semi Condensed Light"/>
            </a:endParaRPr>
          </a:p>
        </p:txBody>
      </p:sp>
      <p:sp>
        <p:nvSpPr>
          <p:cNvPr id="33" name="TextBox 32"/>
          <p:cNvSpPr txBox="1"/>
          <p:nvPr/>
        </p:nvSpPr>
        <p:spPr>
          <a:xfrm>
            <a:off x="8452624" y="4750420"/>
            <a:ext cx="639337" cy="307777"/>
          </a:xfrm>
          <a:prstGeom prst="rect">
            <a:avLst/>
          </a:prstGeom>
          <a:noFill/>
        </p:spPr>
        <p:txBody>
          <a:bodyPr wrap="square" rtlCol="0">
            <a:spAutoFit/>
          </a:bodyPr>
          <a:lstStyle/>
          <a:p>
            <a:r>
              <a:rPr lang="en-US" dirty="0"/>
              <a:t>15</a:t>
            </a:r>
            <a:endParaRPr lang="ru-RU" dirty="0"/>
          </a:p>
        </p:txBody>
      </p:sp>
      <p:pic>
        <p:nvPicPr>
          <p:cNvPr id="2" name="Рисунок 1"/>
          <p:cNvPicPr>
            <a:picLocks noChangeAspect="1"/>
          </p:cNvPicPr>
          <p:nvPr/>
        </p:nvPicPr>
        <p:blipFill>
          <a:blip r:embed="rId3"/>
          <a:stretch>
            <a:fillRect/>
          </a:stretch>
        </p:blipFill>
        <p:spPr>
          <a:xfrm>
            <a:off x="4951026" y="1129520"/>
            <a:ext cx="4007122" cy="1738940"/>
          </a:xfrm>
          <a:prstGeom prst="rect">
            <a:avLst/>
          </a:prstGeom>
          <a:ln w="57150">
            <a:solidFill>
              <a:schemeClr val="accent5">
                <a:lumMod val="75000"/>
              </a:schemeClr>
            </a:solidFill>
          </a:ln>
        </p:spPr>
      </p:pic>
      <p:sp>
        <p:nvSpPr>
          <p:cNvPr id="3" name="Прямоугольник 2"/>
          <p:cNvSpPr/>
          <p:nvPr/>
        </p:nvSpPr>
        <p:spPr>
          <a:xfrm>
            <a:off x="4527394" y="2942624"/>
            <a:ext cx="4371278" cy="2123658"/>
          </a:xfrm>
          <a:prstGeom prst="rect">
            <a:avLst/>
          </a:prstGeom>
        </p:spPr>
        <p:txBody>
          <a:bodyPr wrap="square">
            <a:spAutoFit/>
          </a:bodyPr>
          <a:lstStyle/>
          <a:p>
            <a:pPr marL="635000" indent="-457200">
              <a:buFont typeface="Arial" panose="020B0604020202020204" pitchFamily="34" charset="0"/>
              <a:buChar char="•"/>
            </a:pPr>
            <a:r>
              <a:rPr lang="en-US" sz="1200" dirty="0">
                <a:solidFill>
                  <a:schemeClr val="bg1"/>
                </a:solidFill>
              </a:rPr>
              <a:t>Patents for inventions can be one of the systematic sources of information about inventions in the field of IT. To do this, it is possible to distinguish several classes of IPC, rank inventions in these classes according to five levels of inventions adopted in TRIZ and try </a:t>
            </a:r>
            <a:r>
              <a:rPr lang="en-US" sz="1200" b="1" dirty="0">
                <a:solidFill>
                  <a:schemeClr val="bg1"/>
                </a:solidFill>
              </a:rPr>
              <a:t>to make the necessary generalizations </a:t>
            </a:r>
            <a:r>
              <a:rPr lang="en-US" sz="1200" dirty="0">
                <a:solidFill>
                  <a:schemeClr val="bg1"/>
                </a:solidFill>
              </a:rPr>
              <a:t>on tools for solving problems in IT.</a:t>
            </a:r>
          </a:p>
          <a:p>
            <a:pPr marL="635000" indent="-457200">
              <a:buFont typeface="Arial" panose="020B0604020202020204" pitchFamily="34" charset="0"/>
              <a:buChar char="•"/>
            </a:pPr>
            <a:endParaRPr lang="en-US" sz="1200" dirty="0">
              <a:solidFill>
                <a:schemeClr val="bg1"/>
              </a:solidFill>
            </a:endParaRPr>
          </a:p>
          <a:p>
            <a:pPr marL="635000" indent="-457200">
              <a:buFont typeface="Arial" panose="020B0604020202020204" pitchFamily="34" charset="0"/>
              <a:buChar char="•"/>
            </a:pPr>
            <a:r>
              <a:rPr lang="en-US" sz="1200" dirty="0">
                <a:solidFill>
                  <a:schemeClr val="bg1"/>
                </a:solidFill>
              </a:rPr>
              <a:t>For example, the IPC class G06K - Data recognition; data representation; data reproduction; manipulation of information carriers; information carriers.</a:t>
            </a:r>
            <a:endParaRPr lang="ru-RU" sz="1200" dirty="0">
              <a:solidFill>
                <a:schemeClr val="bg1"/>
              </a:solidFill>
            </a:endParaRPr>
          </a:p>
        </p:txBody>
      </p:sp>
    </p:spTree>
    <p:extLst>
      <p:ext uri="{BB962C8B-B14F-4D97-AF65-F5344CB8AC3E}">
        <p14:creationId xmlns:p14="http://schemas.microsoft.com/office/powerpoint/2010/main" val="1122155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98">
                                            <p:txEl>
                                              <p:pRg st="0" end="0"/>
                                            </p:txEl>
                                          </p:spTgt>
                                        </p:tgtEl>
                                        <p:attrNameLst>
                                          <p:attrName>style.visibility</p:attrName>
                                        </p:attrNameLst>
                                      </p:cBhvr>
                                      <p:to>
                                        <p:strVal val="visible"/>
                                      </p:to>
                                    </p:set>
                                    <p:animEffect transition="in" filter="fade">
                                      <p:cBhvr>
                                        <p:cTn id="7" dur="500"/>
                                        <p:tgtEl>
                                          <p:spTgt spid="79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98">
                                            <p:txEl>
                                              <p:pRg st="2" end="2"/>
                                            </p:txEl>
                                          </p:spTgt>
                                        </p:tgtEl>
                                        <p:attrNameLst>
                                          <p:attrName>style.visibility</p:attrName>
                                        </p:attrNameLst>
                                      </p:cBhvr>
                                      <p:to>
                                        <p:strVal val="visible"/>
                                      </p:to>
                                    </p:set>
                                    <p:animEffect transition="in" filter="fade">
                                      <p:cBhvr>
                                        <p:cTn id="12" dur="500"/>
                                        <p:tgtEl>
                                          <p:spTgt spid="79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795"/>
        <p:cNvGrpSpPr/>
        <p:nvPr/>
      </p:nvGrpSpPr>
      <p:grpSpPr>
        <a:xfrm>
          <a:off x="0" y="0"/>
          <a:ext cx="0" cy="0"/>
          <a:chOff x="0" y="0"/>
          <a:chExt cx="0" cy="0"/>
        </a:xfrm>
      </p:grpSpPr>
      <p:sp>
        <p:nvSpPr>
          <p:cNvPr id="796" name="Google Shape;796;p43"/>
          <p:cNvSpPr txBox="1">
            <a:spLocks noGrp="1"/>
          </p:cNvSpPr>
          <p:nvPr>
            <p:ph type="ctrTitle"/>
          </p:nvPr>
        </p:nvSpPr>
        <p:spPr>
          <a:xfrm>
            <a:off x="619900" y="134800"/>
            <a:ext cx="7904100" cy="851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solidFill>
                  <a:schemeClr val="accent5"/>
                </a:solidFill>
              </a:rPr>
              <a:t>Approach 3: </a:t>
            </a:r>
            <a:r>
              <a:rPr lang="es" dirty="0"/>
              <a:t>Laws and Trends of Evolution </a:t>
            </a:r>
            <a:endParaRPr dirty="0"/>
          </a:p>
        </p:txBody>
      </p:sp>
      <p:sp>
        <p:nvSpPr>
          <p:cNvPr id="799" name="Google Shape;799;p43"/>
          <p:cNvSpPr/>
          <p:nvPr/>
        </p:nvSpPr>
        <p:spPr>
          <a:xfrm>
            <a:off x="619899" y="1361100"/>
            <a:ext cx="3914929" cy="3389319"/>
          </a:xfrm>
          <a:prstGeom prst="rect">
            <a:avLst/>
          </a:prstGeom>
          <a:solidFill>
            <a:srgbClr val="E613D5">
              <a:alpha val="35380"/>
            </a:srgbClr>
          </a:solidFill>
          <a:ln w="19050" cap="flat" cmpd="sng">
            <a:solidFill>
              <a:srgbClr val="E613D5"/>
            </a:solidFill>
            <a:prstDash val="solid"/>
            <a:round/>
            <a:headEnd type="none" w="sm" len="sm"/>
            <a:tailEnd type="none" w="sm" len="sm"/>
          </a:ln>
        </p:spPr>
        <p:txBody>
          <a:bodyPr spcFirstLastPara="1" wrap="square" lIns="91425" tIns="91425" rIns="91425" bIns="91425" anchor="ctr" anchorCtr="0">
            <a:noAutofit/>
          </a:bodyPr>
          <a:lstStyle/>
          <a:p>
            <a:pPr marL="177800"/>
            <a:r>
              <a:rPr lang="en-US" dirty="0">
                <a:solidFill>
                  <a:srgbClr val="002060"/>
                </a:solidFill>
              </a:rPr>
              <a:t>In TRIZ, efforts are being made to formulate general laws, lines of development and tools for solving inventive </a:t>
            </a:r>
            <a:r>
              <a:rPr lang="de-DE" dirty="0">
                <a:solidFill>
                  <a:srgbClr val="002060"/>
                </a:solidFill>
              </a:rPr>
              <a:t>IT </a:t>
            </a:r>
            <a:r>
              <a:rPr lang="en-US" dirty="0">
                <a:solidFill>
                  <a:srgbClr val="002060"/>
                </a:solidFill>
              </a:rPr>
              <a:t>tasks.</a:t>
            </a:r>
          </a:p>
          <a:p>
            <a:pPr marL="177800"/>
            <a:endParaRPr lang="en-US" dirty="0">
              <a:solidFill>
                <a:srgbClr val="002060"/>
              </a:solidFill>
            </a:endParaRPr>
          </a:p>
          <a:p>
            <a:pPr marL="177800"/>
            <a:r>
              <a:rPr lang="en-US" dirty="0">
                <a:solidFill>
                  <a:srgbClr val="002060"/>
                </a:solidFill>
              </a:rPr>
              <a:t>The most complete and instrumental usage in IT is a set of laws for the development of functional target systems, which, in particular, includes elements of goal-setting, decision-making and feedback systems.</a:t>
            </a:r>
            <a:endParaRPr lang="ru-RU" dirty="0">
              <a:solidFill>
                <a:srgbClr val="002060"/>
              </a:solidFill>
            </a:endParaRPr>
          </a:p>
        </p:txBody>
      </p:sp>
      <p:cxnSp>
        <p:nvCxnSpPr>
          <p:cNvPr id="809" name="Google Shape;809;p43"/>
          <p:cNvCxnSpPr/>
          <p:nvPr/>
        </p:nvCxnSpPr>
        <p:spPr>
          <a:xfrm>
            <a:off x="825802" y="1872858"/>
            <a:ext cx="1854689" cy="0"/>
          </a:xfrm>
          <a:prstGeom prst="straightConnector1">
            <a:avLst/>
          </a:prstGeom>
          <a:noFill/>
          <a:ln w="19050" cap="flat" cmpd="sng">
            <a:solidFill>
              <a:srgbClr val="FFFFFF"/>
            </a:solidFill>
            <a:prstDash val="solid"/>
            <a:round/>
            <a:headEnd type="none" w="med" len="med"/>
            <a:tailEnd type="none" w="med" len="med"/>
          </a:ln>
        </p:spPr>
      </p:cxnSp>
      <p:sp>
        <p:nvSpPr>
          <p:cNvPr id="33" name="TextBox 32"/>
          <p:cNvSpPr txBox="1"/>
          <p:nvPr/>
        </p:nvSpPr>
        <p:spPr>
          <a:xfrm>
            <a:off x="8452624" y="4750420"/>
            <a:ext cx="639337" cy="307777"/>
          </a:xfrm>
          <a:prstGeom prst="rect">
            <a:avLst/>
          </a:prstGeom>
          <a:noFill/>
        </p:spPr>
        <p:txBody>
          <a:bodyPr wrap="square" rtlCol="0">
            <a:spAutoFit/>
          </a:bodyPr>
          <a:lstStyle/>
          <a:p>
            <a:r>
              <a:rPr lang="en-US" dirty="0"/>
              <a:t>16</a:t>
            </a:r>
            <a:endParaRPr lang="ru-RU" dirty="0"/>
          </a:p>
        </p:txBody>
      </p:sp>
      <p:pic>
        <p:nvPicPr>
          <p:cNvPr id="2" name="Рисунок 1"/>
          <p:cNvPicPr>
            <a:picLocks noChangeAspect="1"/>
          </p:cNvPicPr>
          <p:nvPr/>
        </p:nvPicPr>
        <p:blipFill>
          <a:blip r:embed="rId3"/>
          <a:stretch>
            <a:fillRect/>
          </a:stretch>
        </p:blipFill>
        <p:spPr>
          <a:xfrm>
            <a:off x="4861558" y="1312655"/>
            <a:ext cx="4101058" cy="1056505"/>
          </a:xfrm>
          <a:prstGeom prst="rect">
            <a:avLst/>
          </a:prstGeom>
          <a:ln w="57150">
            <a:solidFill>
              <a:schemeClr val="accent5">
                <a:lumMod val="75000"/>
              </a:schemeClr>
            </a:solidFill>
          </a:ln>
        </p:spPr>
      </p:pic>
      <p:sp>
        <p:nvSpPr>
          <p:cNvPr id="17" name="Google Shape;811;p43"/>
          <p:cNvSpPr txBox="1"/>
          <p:nvPr/>
        </p:nvSpPr>
        <p:spPr>
          <a:xfrm>
            <a:off x="827903" y="1582763"/>
            <a:ext cx="1343969" cy="324670"/>
          </a:xfrm>
          <a:prstGeom prst="rect">
            <a:avLst/>
          </a:prstGeom>
          <a:noFill/>
          <a:ln>
            <a:noFill/>
          </a:ln>
        </p:spPr>
        <p:txBody>
          <a:bodyPr spcFirstLastPara="1" wrap="square" lIns="0" tIns="4775" rIns="0" bIns="0" anchor="t" anchorCtr="0">
            <a:noAutofit/>
          </a:bodyPr>
          <a:lstStyle/>
          <a:p>
            <a:pPr marL="0" marR="0" lvl="0" indent="0" rtl="0">
              <a:lnSpc>
                <a:spcPct val="100000"/>
              </a:lnSpc>
              <a:spcBef>
                <a:spcPts val="0"/>
              </a:spcBef>
              <a:spcAft>
                <a:spcPts val="0"/>
              </a:spcAft>
              <a:buNone/>
            </a:pPr>
            <a:r>
              <a:rPr lang="es" sz="1600" dirty="0">
                <a:solidFill>
                  <a:srgbClr val="FFFFFF"/>
                </a:solidFill>
                <a:latin typeface="Saira Extra Condensed"/>
                <a:ea typeface="Saira Extra Condensed"/>
                <a:cs typeface="Saira Extra Condensed"/>
                <a:sym typeface="Saira Extra Condensed"/>
              </a:rPr>
              <a:t>Features</a:t>
            </a:r>
            <a:endParaRPr sz="1200" dirty="0">
              <a:solidFill>
                <a:srgbClr val="FFFFFF"/>
              </a:solidFill>
              <a:latin typeface="Barlow Semi Condensed Light"/>
              <a:ea typeface="Barlow Semi Condensed Light"/>
              <a:cs typeface="Barlow Semi Condensed Light"/>
              <a:sym typeface="Barlow Semi Condensed Light"/>
            </a:endParaRPr>
          </a:p>
        </p:txBody>
      </p:sp>
      <p:sp>
        <p:nvSpPr>
          <p:cNvPr id="3" name="Прямоугольник 2"/>
          <p:cNvSpPr/>
          <p:nvPr/>
        </p:nvSpPr>
        <p:spPr>
          <a:xfrm>
            <a:off x="4390616" y="2760126"/>
            <a:ext cx="4572000" cy="1754326"/>
          </a:xfrm>
          <a:prstGeom prst="rect">
            <a:avLst/>
          </a:prstGeom>
        </p:spPr>
        <p:txBody>
          <a:bodyPr>
            <a:spAutoFit/>
          </a:bodyPr>
          <a:lstStyle/>
          <a:p>
            <a:pPr marL="635000" indent="-457200">
              <a:buFont typeface="Arial" panose="020B0604020202020204" pitchFamily="34" charset="0"/>
              <a:buChar char="•"/>
            </a:pPr>
            <a:r>
              <a:rPr lang="en-US" sz="1200" dirty="0">
                <a:solidFill>
                  <a:schemeClr val="bg1"/>
                </a:solidFill>
              </a:rPr>
              <a:t>To conduct research in this direction</a:t>
            </a:r>
            <a:r>
              <a:rPr lang="en-US" sz="1200" b="1" dirty="0">
                <a:solidFill>
                  <a:schemeClr val="bg1"/>
                </a:solidFill>
              </a:rPr>
              <a:t>, it is necessary to analyze the applicability </a:t>
            </a:r>
            <a:r>
              <a:rPr lang="en-US" sz="1200" dirty="0">
                <a:solidFill>
                  <a:schemeClr val="bg1"/>
                </a:solidFill>
              </a:rPr>
              <a:t>of the proposed set of laws for the development of functional target systems to the evolution of IT systems and the solution of inventive tasks in this area.</a:t>
            </a:r>
          </a:p>
          <a:p>
            <a:pPr marL="635000" indent="-457200">
              <a:buFont typeface="Arial" panose="020B0604020202020204" pitchFamily="34" charset="0"/>
              <a:buChar char="•"/>
            </a:pPr>
            <a:endParaRPr lang="en-US" sz="1200" dirty="0">
              <a:solidFill>
                <a:schemeClr val="bg1"/>
              </a:solidFill>
            </a:endParaRPr>
          </a:p>
          <a:p>
            <a:pPr marL="635000" indent="-457200">
              <a:buFont typeface="Arial" panose="020B0604020202020204" pitchFamily="34" charset="0"/>
              <a:buChar char="•"/>
            </a:pPr>
            <a:r>
              <a:rPr lang="en-US" sz="1200" b="1" dirty="0">
                <a:solidFill>
                  <a:schemeClr val="bg1"/>
                </a:solidFill>
              </a:rPr>
              <a:t>It is necessary to collect and analyze </a:t>
            </a:r>
            <a:r>
              <a:rPr lang="en-US" sz="1200" dirty="0">
                <a:solidFill>
                  <a:schemeClr val="bg1"/>
                </a:solidFill>
              </a:rPr>
              <a:t>information about the evolution of IT systems in order to formulate laws and lines of their development.</a:t>
            </a:r>
          </a:p>
        </p:txBody>
      </p:sp>
    </p:spTree>
    <p:extLst>
      <p:ext uri="{BB962C8B-B14F-4D97-AF65-F5344CB8AC3E}">
        <p14:creationId xmlns:p14="http://schemas.microsoft.com/office/powerpoint/2010/main" val="2986772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99">
                                            <p:txEl>
                                              <p:pRg st="0" end="0"/>
                                            </p:txEl>
                                          </p:spTgt>
                                        </p:tgtEl>
                                        <p:attrNameLst>
                                          <p:attrName>style.visibility</p:attrName>
                                        </p:attrNameLst>
                                      </p:cBhvr>
                                      <p:to>
                                        <p:strVal val="visible"/>
                                      </p:to>
                                    </p:set>
                                    <p:animEffect transition="in" filter="fade">
                                      <p:cBhvr>
                                        <p:cTn id="7" dur="500"/>
                                        <p:tgtEl>
                                          <p:spTgt spid="7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99">
                                            <p:txEl>
                                              <p:pRg st="2" end="2"/>
                                            </p:txEl>
                                          </p:spTgt>
                                        </p:tgtEl>
                                        <p:attrNameLst>
                                          <p:attrName>style.visibility</p:attrName>
                                        </p:attrNameLst>
                                      </p:cBhvr>
                                      <p:to>
                                        <p:strVal val="visible"/>
                                      </p:to>
                                    </p:set>
                                    <p:animEffect transition="in" filter="fade">
                                      <p:cBhvr>
                                        <p:cTn id="12" dur="500"/>
                                        <p:tgtEl>
                                          <p:spTgt spid="79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795"/>
        <p:cNvGrpSpPr/>
        <p:nvPr/>
      </p:nvGrpSpPr>
      <p:grpSpPr>
        <a:xfrm>
          <a:off x="0" y="0"/>
          <a:ext cx="0" cy="0"/>
          <a:chOff x="0" y="0"/>
          <a:chExt cx="0" cy="0"/>
        </a:xfrm>
      </p:grpSpPr>
      <p:sp>
        <p:nvSpPr>
          <p:cNvPr id="796" name="Google Shape;796;p43"/>
          <p:cNvSpPr txBox="1">
            <a:spLocks noGrp="1"/>
          </p:cNvSpPr>
          <p:nvPr>
            <p:ph type="ctrTitle"/>
          </p:nvPr>
        </p:nvSpPr>
        <p:spPr>
          <a:xfrm>
            <a:off x="619900" y="134800"/>
            <a:ext cx="7904100" cy="851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solidFill>
                  <a:schemeClr val="accent5"/>
                </a:solidFill>
              </a:rPr>
              <a:t>Approach 4: </a:t>
            </a:r>
            <a:r>
              <a:rPr lang="es" dirty="0"/>
              <a:t>Developing Creative Personalities </a:t>
            </a:r>
            <a:endParaRPr dirty="0"/>
          </a:p>
        </p:txBody>
      </p:sp>
      <p:sp>
        <p:nvSpPr>
          <p:cNvPr id="33" name="TextBox 32"/>
          <p:cNvSpPr txBox="1"/>
          <p:nvPr/>
        </p:nvSpPr>
        <p:spPr>
          <a:xfrm>
            <a:off x="8452624" y="4750420"/>
            <a:ext cx="639337" cy="307777"/>
          </a:xfrm>
          <a:prstGeom prst="rect">
            <a:avLst/>
          </a:prstGeom>
          <a:noFill/>
        </p:spPr>
        <p:txBody>
          <a:bodyPr wrap="square" rtlCol="0">
            <a:spAutoFit/>
          </a:bodyPr>
          <a:lstStyle/>
          <a:p>
            <a:r>
              <a:rPr lang="en-US" dirty="0"/>
              <a:t>17</a:t>
            </a:r>
            <a:endParaRPr lang="ru-RU" dirty="0"/>
          </a:p>
        </p:txBody>
      </p:sp>
      <p:sp>
        <p:nvSpPr>
          <p:cNvPr id="16" name="Google Shape;829;p44"/>
          <p:cNvSpPr/>
          <p:nvPr/>
        </p:nvSpPr>
        <p:spPr>
          <a:xfrm>
            <a:off x="619901" y="1410449"/>
            <a:ext cx="3929798" cy="3183853"/>
          </a:xfrm>
          <a:prstGeom prst="rect">
            <a:avLst/>
          </a:prstGeom>
          <a:solidFill>
            <a:srgbClr val="10D6B6">
              <a:alpha val="70590"/>
            </a:srgbClr>
          </a:solidFill>
          <a:ln w="19050" cap="flat" cmpd="sng">
            <a:solidFill>
              <a:srgbClr val="11E4C1"/>
            </a:solidFill>
            <a:prstDash val="solid"/>
            <a:round/>
            <a:headEnd type="none" w="sm" len="sm"/>
            <a:tailEnd type="none" w="sm" len="sm"/>
          </a:ln>
        </p:spPr>
        <p:txBody>
          <a:bodyPr spcFirstLastPara="1" wrap="square" lIns="91425" tIns="91425" rIns="91425" bIns="91425" anchor="ctr" anchorCtr="0">
            <a:noAutofit/>
          </a:bodyPr>
          <a:lstStyle/>
          <a:p>
            <a:pPr marL="177800"/>
            <a:r>
              <a:rPr lang="en-US" dirty="0">
                <a:solidFill>
                  <a:srgbClr val="002060"/>
                </a:solidFill>
              </a:rPr>
              <a:t>The growth of practices of using IT systems in the implementation of the TRIZ tool environment via project and consulting activities </a:t>
            </a:r>
            <a:r>
              <a:rPr lang="en-US" b="1" dirty="0">
                <a:solidFill>
                  <a:srgbClr val="002060"/>
                </a:solidFill>
              </a:rPr>
              <a:t>leads to an increase in options and methods</a:t>
            </a:r>
            <a:r>
              <a:rPr lang="en-US" dirty="0">
                <a:solidFill>
                  <a:srgbClr val="002060"/>
                </a:solidFill>
              </a:rPr>
              <a:t> for collecting, processing and visualizing data on analysis and solving inventive tasks (from different industries).</a:t>
            </a:r>
          </a:p>
        </p:txBody>
      </p:sp>
      <p:cxnSp>
        <p:nvCxnSpPr>
          <p:cNvPr id="18" name="Google Shape;808;p43"/>
          <p:cNvCxnSpPr/>
          <p:nvPr/>
        </p:nvCxnSpPr>
        <p:spPr>
          <a:xfrm>
            <a:off x="805902" y="1747737"/>
            <a:ext cx="1854689" cy="0"/>
          </a:xfrm>
          <a:prstGeom prst="straightConnector1">
            <a:avLst/>
          </a:prstGeom>
          <a:noFill/>
          <a:ln w="19050" cap="flat" cmpd="sng">
            <a:solidFill>
              <a:srgbClr val="FFFFFF"/>
            </a:solidFill>
            <a:prstDash val="solid"/>
            <a:round/>
            <a:headEnd type="none" w="med" len="med"/>
            <a:tailEnd type="none" w="med" len="med"/>
          </a:ln>
        </p:spPr>
      </p:cxnSp>
      <p:pic>
        <p:nvPicPr>
          <p:cNvPr id="2" name="Рисунок 1"/>
          <p:cNvPicPr>
            <a:picLocks noChangeAspect="1"/>
          </p:cNvPicPr>
          <p:nvPr/>
        </p:nvPicPr>
        <p:blipFill>
          <a:blip r:embed="rId3"/>
          <a:stretch>
            <a:fillRect/>
          </a:stretch>
        </p:blipFill>
        <p:spPr>
          <a:xfrm>
            <a:off x="4884234" y="1170878"/>
            <a:ext cx="4036741" cy="1409891"/>
          </a:xfrm>
          <a:prstGeom prst="rect">
            <a:avLst/>
          </a:prstGeom>
          <a:ln w="57150">
            <a:solidFill>
              <a:schemeClr val="accent5">
                <a:lumMod val="75000"/>
              </a:schemeClr>
            </a:solidFill>
          </a:ln>
        </p:spPr>
      </p:pic>
      <p:sp>
        <p:nvSpPr>
          <p:cNvPr id="21" name="Google Shape;811;p43"/>
          <p:cNvSpPr txBox="1"/>
          <p:nvPr/>
        </p:nvSpPr>
        <p:spPr>
          <a:xfrm>
            <a:off x="811905" y="1486120"/>
            <a:ext cx="1343969" cy="324670"/>
          </a:xfrm>
          <a:prstGeom prst="rect">
            <a:avLst/>
          </a:prstGeom>
          <a:noFill/>
          <a:ln>
            <a:noFill/>
          </a:ln>
        </p:spPr>
        <p:txBody>
          <a:bodyPr spcFirstLastPara="1" wrap="square" lIns="0" tIns="4775" rIns="0" bIns="0" anchor="t" anchorCtr="0">
            <a:noAutofit/>
          </a:bodyPr>
          <a:lstStyle/>
          <a:p>
            <a:pPr marL="0" marR="0" lvl="0" indent="0" rtl="0">
              <a:lnSpc>
                <a:spcPct val="100000"/>
              </a:lnSpc>
              <a:spcBef>
                <a:spcPts val="0"/>
              </a:spcBef>
              <a:spcAft>
                <a:spcPts val="0"/>
              </a:spcAft>
              <a:buNone/>
            </a:pPr>
            <a:r>
              <a:rPr lang="es" sz="1600" dirty="0">
                <a:solidFill>
                  <a:srgbClr val="FFFFFF"/>
                </a:solidFill>
                <a:latin typeface="Saira Extra Condensed"/>
                <a:ea typeface="Saira Extra Condensed"/>
                <a:cs typeface="Saira Extra Condensed"/>
                <a:sym typeface="Saira Extra Condensed"/>
              </a:rPr>
              <a:t>Features</a:t>
            </a:r>
            <a:endParaRPr sz="1200" dirty="0">
              <a:solidFill>
                <a:srgbClr val="FFFFFF"/>
              </a:solidFill>
              <a:latin typeface="Barlow Semi Condensed Light"/>
              <a:ea typeface="Barlow Semi Condensed Light"/>
              <a:cs typeface="Barlow Semi Condensed Light"/>
              <a:sym typeface="Barlow Semi Condensed Light"/>
            </a:endParaRPr>
          </a:p>
        </p:txBody>
      </p:sp>
      <p:sp>
        <p:nvSpPr>
          <p:cNvPr id="4" name="Прямоугольник 3"/>
          <p:cNvSpPr/>
          <p:nvPr/>
        </p:nvSpPr>
        <p:spPr>
          <a:xfrm>
            <a:off x="4709532" y="2765147"/>
            <a:ext cx="4330390" cy="1754326"/>
          </a:xfrm>
          <a:prstGeom prst="rect">
            <a:avLst/>
          </a:prstGeom>
        </p:spPr>
        <p:txBody>
          <a:bodyPr wrap="square">
            <a:spAutoFit/>
          </a:bodyPr>
          <a:lstStyle/>
          <a:p>
            <a:pPr marL="171450" indent="-171450">
              <a:buFont typeface="Arial" panose="020B0604020202020204" pitchFamily="34" charset="0"/>
              <a:buChar char="•"/>
            </a:pPr>
            <a:r>
              <a:rPr lang="en-US" sz="1200" dirty="0">
                <a:solidFill>
                  <a:schemeClr val="bg1"/>
                </a:solidFill>
              </a:rPr>
              <a:t>The development and usage of IT systems with elements of artificial intelligence, to serve the needs of users for the formation and solution of inventive and creative tasks, </a:t>
            </a:r>
            <a:r>
              <a:rPr lang="en-US" sz="1200" b="1" dirty="0">
                <a:solidFill>
                  <a:schemeClr val="bg1"/>
                </a:solidFill>
              </a:rPr>
              <a:t>brings to a new level </a:t>
            </a:r>
            <a:r>
              <a:rPr lang="en-US" sz="1200" dirty="0">
                <a:solidFill>
                  <a:schemeClr val="bg1"/>
                </a:solidFill>
              </a:rPr>
              <a:t>the practice of performing project and consulting activities on TRIZ.</a:t>
            </a:r>
          </a:p>
          <a:p>
            <a:pPr marL="171450" indent="-171450">
              <a:buFont typeface="Arial" panose="020B0604020202020204" pitchFamily="34" charset="0"/>
              <a:buChar char="•"/>
            </a:pPr>
            <a:endParaRPr lang="en-US" sz="1200" dirty="0">
              <a:solidFill>
                <a:schemeClr val="bg1"/>
              </a:solidFill>
            </a:endParaRPr>
          </a:p>
          <a:p>
            <a:pPr marL="171450" indent="-171450">
              <a:buFont typeface="Arial" panose="020B0604020202020204" pitchFamily="34" charset="0"/>
              <a:buChar char="•"/>
            </a:pPr>
            <a:r>
              <a:rPr lang="en-US" sz="1200" dirty="0">
                <a:solidFill>
                  <a:schemeClr val="bg1"/>
                </a:solidFill>
              </a:rPr>
              <a:t>The development and application of IT systems in the tasks of training and certification of TRIZ </a:t>
            </a:r>
            <a:r>
              <a:rPr lang="en-US" sz="1200" b="1" dirty="0">
                <a:solidFill>
                  <a:schemeClr val="bg1"/>
                </a:solidFill>
              </a:rPr>
              <a:t>helps to scale the practice </a:t>
            </a:r>
            <a:r>
              <a:rPr lang="en-US" sz="1200" dirty="0">
                <a:solidFill>
                  <a:schemeClr val="bg1"/>
                </a:solidFill>
              </a:rPr>
              <a:t>of mentoring and online coaching.</a:t>
            </a:r>
            <a:endParaRPr lang="ru-RU" sz="1200" dirty="0">
              <a:solidFill>
                <a:schemeClr val="bg1"/>
              </a:solidFill>
            </a:endParaRPr>
          </a:p>
        </p:txBody>
      </p:sp>
    </p:spTree>
    <p:extLst>
      <p:ext uri="{BB962C8B-B14F-4D97-AF65-F5344CB8AC3E}">
        <p14:creationId xmlns:p14="http://schemas.microsoft.com/office/powerpoint/2010/main" val="669370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5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771"/>
        <p:cNvGrpSpPr/>
        <p:nvPr/>
      </p:nvGrpSpPr>
      <p:grpSpPr>
        <a:xfrm>
          <a:off x="0" y="0"/>
          <a:ext cx="0" cy="0"/>
          <a:chOff x="0" y="0"/>
          <a:chExt cx="0" cy="0"/>
        </a:xfrm>
      </p:grpSpPr>
      <p:sp>
        <p:nvSpPr>
          <p:cNvPr id="772" name="Google Shape;772;p41"/>
          <p:cNvSpPr txBox="1">
            <a:spLocks noGrp="1"/>
          </p:cNvSpPr>
          <p:nvPr>
            <p:ph type="ctrTitle"/>
          </p:nvPr>
        </p:nvSpPr>
        <p:spPr>
          <a:xfrm>
            <a:off x="619900" y="134800"/>
            <a:ext cx="7904100" cy="851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Questions &amp; Answers</a:t>
            </a:r>
            <a:endParaRPr dirty="0"/>
          </a:p>
        </p:txBody>
      </p:sp>
      <p:sp>
        <p:nvSpPr>
          <p:cNvPr id="773" name="Google Shape;773;p41"/>
          <p:cNvSpPr txBox="1">
            <a:spLocks noGrp="1"/>
          </p:cNvSpPr>
          <p:nvPr>
            <p:ph type="title" idx="4"/>
          </p:nvPr>
        </p:nvSpPr>
        <p:spPr>
          <a:xfrm>
            <a:off x="4320225" y="3612875"/>
            <a:ext cx="3423599" cy="74005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sz="2800" dirty="0" smtClean="0"/>
              <a:t>1. Qualified TRIZ masters </a:t>
            </a:r>
            <a:br>
              <a:rPr lang="es" sz="2800" dirty="0" smtClean="0"/>
            </a:br>
            <a:r>
              <a:rPr lang="es" sz="2800" dirty="0" smtClean="0"/>
              <a:t>and R&amp;D team</a:t>
            </a:r>
            <a:endParaRPr sz="2800" dirty="0"/>
          </a:p>
        </p:txBody>
      </p:sp>
      <p:sp>
        <p:nvSpPr>
          <p:cNvPr id="774" name="Google Shape;774;p41"/>
          <p:cNvSpPr txBox="1">
            <a:spLocks noGrp="1"/>
          </p:cNvSpPr>
          <p:nvPr>
            <p:ph type="title" idx="2"/>
          </p:nvPr>
        </p:nvSpPr>
        <p:spPr>
          <a:xfrm>
            <a:off x="2017986" y="1865300"/>
            <a:ext cx="4981903" cy="851700"/>
          </a:xfrm>
          <a:prstGeom prst="rect">
            <a:avLst/>
          </a:prstGeom>
        </p:spPr>
        <p:txBody>
          <a:bodyPr spcFirstLastPara="1" wrap="square" lIns="91425" tIns="91425" rIns="91425" bIns="91425" anchor="ctr" anchorCtr="0">
            <a:noAutofit/>
          </a:bodyPr>
          <a:lstStyle/>
          <a:p>
            <a:r>
              <a:rPr lang="en-US" sz="3200" dirty="0" smtClean="0"/>
              <a:t>3. Software </a:t>
            </a:r>
            <a:r>
              <a:rPr lang="en-US" sz="3200" dirty="0"/>
              <a:t>companies </a:t>
            </a:r>
            <a:r>
              <a:rPr lang="en-US" sz="3200" dirty="0" smtClean="0"/>
              <a:t/>
            </a:r>
            <a:br>
              <a:rPr lang="en-US" sz="3200" dirty="0" smtClean="0"/>
            </a:br>
            <a:r>
              <a:rPr lang="en-US" sz="3200" dirty="0" smtClean="0"/>
              <a:t>which </a:t>
            </a:r>
            <a:r>
              <a:rPr lang="en-US" sz="3200" dirty="0"/>
              <a:t>apply </a:t>
            </a:r>
            <a:r>
              <a:rPr lang="en-US" sz="3200" dirty="0" smtClean="0"/>
              <a:t>TRIZ</a:t>
            </a:r>
            <a:endParaRPr sz="3200" dirty="0"/>
          </a:p>
        </p:txBody>
      </p:sp>
      <p:sp>
        <p:nvSpPr>
          <p:cNvPr id="775" name="Google Shape;775;p41"/>
          <p:cNvSpPr txBox="1">
            <a:spLocks noGrp="1"/>
          </p:cNvSpPr>
          <p:nvPr>
            <p:ph type="title" idx="3"/>
          </p:nvPr>
        </p:nvSpPr>
        <p:spPr>
          <a:xfrm>
            <a:off x="872751" y="3112050"/>
            <a:ext cx="3290700" cy="577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sz="2800" dirty="0" smtClean="0"/>
              <a:t>2. Compinno-TRIZ for coaching and consulting</a:t>
            </a:r>
            <a:endParaRPr sz="2800" dirty="0"/>
          </a:p>
        </p:txBody>
      </p:sp>
      <p:sp>
        <p:nvSpPr>
          <p:cNvPr id="17" name="Google Shape;6882;p57"/>
          <p:cNvSpPr/>
          <p:nvPr/>
        </p:nvSpPr>
        <p:spPr>
          <a:xfrm>
            <a:off x="2962656" y="468523"/>
            <a:ext cx="334031" cy="33400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6969;p57"/>
          <p:cNvSpPr/>
          <p:nvPr/>
        </p:nvSpPr>
        <p:spPr>
          <a:xfrm>
            <a:off x="5838084" y="468523"/>
            <a:ext cx="334919" cy="334031"/>
          </a:xfrm>
          <a:custGeom>
            <a:avLst/>
            <a:gdLst/>
            <a:ahLst/>
            <a:cxnLst/>
            <a:rect l="l" t="t" r="r" b="b"/>
            <a:pathLst>
              <a:path w="11689" h="11658" extrusionOk="0">
                <a:moveTo>
                  <a:pt x="5829" y="2458"/>
                </a:moveTo>
                <a:cubicBezTo>
                  <a:pt x="6207" y="2458"/>
                  <a:pt x="6491" y="2773"/>
                  <a:pt x="6491" y="3120"/>
                </a:cubicBezTo>
                <a:cubicBezTo>
                  <a:pt x="6522" y="3466"/>
                  <a:pt x="6207" y="3781"/>
                  <a:pt x="5829" y="3781"/>
                </a:cubicBezTo>
                <a:cubicBezTo>
                  <a:pt x="5419" y="3781"/>
                  <a:pt x="5136" y="3466"/>
                  <a:pt x="5136" y="3120"/>
                </a:cubicBezTo>
                <a:cubicBezTo>
                  <a:pt x="5136" y="2742"/>
                  <a:pt x="5482" y="2458"/>
                  <a:pt x="5829" y="2458"/>
                </a:cubicBezTo>
                <a:close/>
                <a:moveTo>
                  <a:pt x="5860" y="4474"/>
                </a:moveTo>
                <a:cubicBezTo>
                  <a:pt x="6238" y="4474"/>
                  <a:pt x="6522" y="4789"/>
                  <a:pt x="6522" y="5136"/>
                </a:cubicBezTo>
                <a:lnTo>
                  <a:pt x="6522" y="8570"/>
                </a:lnTo>
                <a:cubicBezTo>
                  <a:pt x="6522" y="8948"/>
                  <a:pt x="6207" y="9232"/>
                  <a:pt x="5860" y="9232"/>
                </a:cubicBezTo>
                <a:cubicBezTo>
                  <a:pt x="5451" y="9232"/>
                  <a:pt x="5199" y="8917"/>
                  <a:pt x="5199" y="8570"/>
                </a:cubicBezTo>
                <a:lnTo>
                  <a:pt x="5199" y="5136"/>
                </a:lnTo>
                <a:cubicBezTo>
                  <a:pt x="5199" y="4726"/>
                  <a:pt x="5514" y="4474"/>
                  <a:pt x="5860" y="4474"/>
                </a:cubicBezTo>
                <a:close/>
                <a:moveTo>
                  <a:pt x="5829" y="1"/>
                </a:moveTo>
                <a:cubicBezTo>
                  <a:pt x="2615" y="1"/>
                  <a:pt x="0" y="2647"/>
                  <a:pt x="0" y="5829"/>
                </a:cubicBezTo>
                <a:cubicBezTo>
                  <a:pt x="0" y="9043"/>
                  <a:pt x="2615" y="11657"/>
                  <a:pt x="5829" y="11657"/>
                </a:cubicBezTo>
                <a:cubicBezTo>
                  <a:pt x="9011" y="11657"/>
                  <a:pt x="11657" y="9043"/>
                  <a:pt x="11657" y="5829"/>
                </a:cubicBezTo>
                <a:cubicBezTo>
                  <a:pt x="11689" y="2647"/>
                  <a:pt x="9042" y="1"/>
                  <a:pt x="5829" y="1"/>
                </a:cubicBezTo>
                <a:close/>
              </a:path>
            </a:pathLst>
          </a:custGeom>
          <a:solidFill>
            <a:srgbClr val="5F7D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TextBox 7"/>
          <p:cNvSpPr txBox="1"/>
          <p:nvPr/>
        </p:nvSpPr>
        <p:spPr>
          <a:xfrm>
            <a:off x="8452624" y="4750420"/>
            <a:ext cx="639337" cy="307777"/>
          </a:xfrm>
          <a:prstGeom prst="rect">
            <a:avLst/>
          </a:prstGeom>
          <a:noFill/>
        </p:spPr>
        <p:txBody>
          <a:bodyPr wrap="square" rtlCol="0">
            <a:spAutoFit/>
          </a:bodyPr>
          <a:lstStyle/>
          <a:p>
            <a:r>
              <a:rPr lang="en-US" dirty="0"/>
              <a:t>18</a:t>
            </a:r>
            <a:endParaRPr lang="ru-RU" dirty="0"/>
          </a:p>
        </p:txBody>
      </p:sp>
    </p:spTree>
    <p:extLst>
      <p:ext uri="{BB962C8B-B14F-4D97-AF65-F5344CB8AC3E}">
        <p14:creationId xmlns:p14="http://schemas.microsoft.com/office/powerpoint/2010/main" val="1218324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73"/>
                                        </p:tgtEl>
                                        <p:attrNameLst>
                                          <p:attrName>style.visibility</p:attrName>
                                        </p:attrNameLst>
                                      </p:cBhvr>
                                      <p:to>
                                        <p:strVal val="visible"/>
                                      </p:to>
                                    </p:set>
                                    <p:animEffect transition="in" filter="fade">
                                      <p:cBhvr>
                                        <p:cTn id="7" dur="500"/>
                                        <p:tgtEl>
                                          <p:spTgt spid="77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75"/>
                                        </p:tgtEl>
                                        <p:attrNameLst>
                                          <p:attrName>style.visibility</p:attrName>
                                        </p:attrNameLst>
                                      </p:cBhvr>
                                      <p:to>
                                        <p:strVal val="visible"/>
                                      </p:to>
                                    </p:set>
                                    <p:animEffect transition="in" filter="fade">
                                      <p:cBhvr>
                                        <p:cTn id="12" dur="500"/>
                                        <p:tgtEl>
                                          <p:spTgt spid="77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74"/>
                                        </p:tgtEl>
                                        <p:attrNameLst>
                                          <p:attrName>style.visibility</p:attrName>
                                        </p:attrNameLst>
                                      </p:cBhvr>
                                      <p:to>
                                        <p:strVal val="visible"/>
                                      </p:to>
                                    </p:set>
                                    <p:animEffect transition="in" filter="fade">
                                      <p:cBhvr>
                                        <p:cTn id="17" dur="500"/>
                                        <p:tgtEl>
                                          <p:spTgt spid="7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3" grpId="0"/>
      <p:bldP spid="774" grpId="0"/>
      <p:bldP spid="77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795"/>
        <p:cNvGrpSpPr/>
        <p:nvPr/>
      </p:nvGrpSpPr>
      <p:grpSpPr>
        <a:xfrm>
          <a:off x="0" y="0"/>
          <a:ext cx="0" cy="0"/>
          <a:chOff x="0" y="0"/>
          <a:chExt cx="0" cy="0"/>
        </a:xfrm>
      </p:grpSpPr>
      <p:sp>
        <p:nvSpPr>
          <p:cNvPr id="796" name="Google Shape;796;p43"/>
          <p:cNvSpPr txBox="1">
            <a:spLocks noGrp="1"/>
          </p:cNvSpPr>
          <p:nvPr>
            <p:ph type="ctrTitle"/>
          </p:nvPr>
        </p:nvSpPr>
        <p:spPr>
          <a:xfrm>
            <a:off x="382006" y="9070"/>
            <a:ext cx="8635614" cy="1529798"/>
          </a:xfrm>
          <a:prstGeom prst="rect">
            <a:avLst/>
          </a:prstGeom>
        </p:spPr>
        <p:txBody>
          <a:bodyPr spcFirstLastPara="1" wrap="square" lIns="91425" tIns="91425" rIns="91425" bIns="91425" anchor="b" anchorCtr="0">
            <a:noAutofit/>
          </a:bodyPr>
          <a:lstStyle/>
          <a:p>
            <a:pPr lvl="0" algn="l"/>
            <a:r>
              <a:rPr lang="es" dirty="0" smtClean="0">
                <a:solidFill>
                  <a:schemeClr val="accent5"/>
                </a:solidFill>
              </a:rPr>
              <a:t>Compinno-TRIZ: </a:t>
            </a:r>
            <a:r>
              <a:rPr lang="es" dirty="0">
                <a:solidFill>
                  <a:schemeClr val="accent5"/>
                </a:solidFill>
              </a:rPr>
              <a:t/>
            </a:r>
            <a:br>
              <a:rPr lang="es" dirty="0">
                <a:solidFill>
                  <a:schemeClr val="accent5"/>
                </a:solidFill>
              </a:rPr>
            </a:br>
            <a:r>
              <a:rPr lang="es" sz="3200" dirty="0"/>
              <a:t>Problem solving service or business-process </a:t>
            </a:r>
            <a:r>
              <a:rPr lang="es" sz="3200" dirty="0" smtClean="0"/>
              <a:t>oriented </a:t>
            </a:r>
            <a:r>
              <a:rPr lang="en-US" sz="3200" dirty="0"/>
              <a:t>system for applying TRIZ-tools</a:t>
            </a:r>
            <a:endParaRPr dirty="0">
              <a:solidFill>
                <a:schemeClr val="accent5">
                  <a:lumMod val="75000"/>
                </a:schemeClr>
              </a:solidFill>
            </a:endParaRPr>
          </a:p>
        </p:txBody>
      </p:sp>
      <p:sp>
        <p:nvSpPr>
          <p:cNvPr id="33" name="TextBox 32"/>
          <p:cNvSpPr txBox="1"/>
          <p:nvPr/>
        </p:nvSpPr>
        <p:spPr>
          <a:xfrm>
            <a:off x="8452624" y="4750420"/>
            <a:ext cx="639337" cy="307777"/>
          </a:xfrm>
          <a:prstGeom prst="rect">
            <a:avLst/>
          </a:prstGeom>
          <a:noFill/>
        </p:spPr>
        <p:txBody>
          <a:bodyPr wrap="square" rtlCol="0">
            <a:spAutoFit/>
          </a:bodyPr>
          <a:lstStyle/>
          <a:p>
            <a:r>
              <a:rPr lang="ru-RU" dirty="0" smtClean="0"/>
              <a:t>19</a:t>
            </a:r>
            <a:endParaRPr lang="ru-RU" dirty="0"/>
          </a:p>
        </p:txBody>
      </p:sp>
      <p:pic>
        <p:nvPicPr>
          <p:cNvPr id="2" name="Рисунок 1"/>
          <p:cNvPicPr>
            <a:picLocks noChangeAspect="1"/>
          </p:cNvPicPr>
          <p:nvPr/>
        </p:nvPicPr>
        <p:blipFill>
          <a:blip r:embed="rId3">
            <a:extLst>
              <a:ext uri="{BEBA8EAE-BF5A-486C-A8C5-ECC9F3942E4B}">
                <a14:imgProps xmlns:a14="http://schemas.microsoft.com/office/drawing/2010/main">
                  <a14:imgLayer r:embed="rId4">
                    <a14:imgEffect>
                      <a14:brightnessContrast bright="-3000"/>
                    </a14:imgEffect>
                  </a14:imgLayer>
                </a14:imgProps>
              </a:ext>
            </a:extLst>
          </a:blip>
          <a:stretch>
            <a:fillRect/>
          </a:stretch>
        </p:blipFill>
        <p:spPr>
          <a:xfrm>
            <a:off x="196873" y="1444148"/>
            <a:ext cx="4934162" cy="3460160"/>
          </a:xfrm>
          <a:prstGeom prst="rect">
            <a:avLst/>
          </a:prstGeom>
          <a:ln>
            <a:noFill/>
          </a:ln>
          <a:effectLst>
            <a:outerShdw blurRad="190500" algn="tl" rotWithShape="0">
              <a:srgbClr val="000000">
                <a:alpha val="70000"/>
              </a:srgbClr>
            </a:outerShdw>
          </a:effectLst>
        </p:spPr>
      </p:pic>
      <p:sp>
        <p:nvSpPr>
          <p:cNvPr id="10" name="TextBox 9"/>
          <p:cNvSpPr txBox="1"/>
          <p:nvPr/>
        </p:nvSpPr>
        <p:spPr>
          <a:xfrm>
            <a:off x="382006" y="4881890"/>
            <a:ext cx="2863284" cy="261610"/>
          </a:xfrm>
          <a:prstGeom prst="rect">
            <a:avLst/>
          </a:prstGeom>
          <a:noFill/>
        </p:spPr>
        <p:txBody>
          <a:bodyPr wrap="none" rtlCol="0">
            <a:spAutoFit/>
          </a:bodyPr>
          <a:lstStyle/>
          <a:p>
            <a:r>
              <a:rPr lang="en-US" sz="1100" dirty="0" smtClean="0"/>
              <a:t>*Automatic </a:t>
            </a:r>
            <a:r>
              <a:rPr lang="en-US" sz="1100" dirty="0"/>
              <a:t>translation via Google Chrome</a:t>
            </a:r>
            <a:endParaRPr lang="ru-RU" sz="1100" dirty="0"/>
          </a:p>
        </p:txBody>
      </p:sp>
      <p:pic>
        <p:nvPicPr>
          <p:cNvPr id="4" name="Рисунок 3"/>
          <p:cNvPicPr>
            <a:picLocks noChangeAspect="1"/>
          </p:cNvPicPr>
          <p:nvPr/>
        </p:nvPicPr>
        <p:blipFill>
          <a:blip r:embed="rId5"/>
          <a:stretch>
            <a:fillRect/>
          </a:stretch>
        </p:blipFill>
        <p:spPr>
          <a:xfrm>
            <a:off x="5402568" y="1444148"/>
            <a:ext cx="3456124" cy="3236966"/>
          </a:xfrm>
          <a:prstGeom prst="rect">
            <a:avLst/>
          </a:prstGeom>
        </p:spPr>
      </p:pic>
      <p:sp>
        <p:nvSpPr>
          <p:cNvPr id="8" name="TextBox 7"/>
          <p:cNvSpPr txBox="1"/>
          <p:nvPr/>
        </p:nvSpPr>
        <p:spPr>
          <a:xfrm>
            <a:off x="5402568" y="1185022"/>
            <a:ext cx="3525752" cy="3615798"/>
          </a:xfrm>
          <a:prstGeom prst="rect">
            <a:avLst/>
          </a:prstGeom>
          <a:solidFill>
            <a:schemeClr val="bg1"/>
          </a:solidFill>
        </p:spPr>
        <p:txBody>
          <a:bodyPr wrap="square" rtlCol="0">
            <a:spAutoFit/>
          </a:bodyPr>
          <a:lstStyle/>
          <a:p>
            <a:pPr>
              <a:lnSpc>
                <a:spcPct val="150000"/>
              </a:lnSpc>
            </a:pPr>
            <a:r>
              <a:rPr lang="en-US" sz="1100" dirty="0">
                <a:solidFill>
                  <a:schemeClr val="tx1"/>
                </a:solidFill>
              </a:rPr>
              <a:t>Already implemented and used by employees</a:t>
            </a:r>
            <a:r>
              <a:rPr lang="en-US" sz="1100" dirty="0" smtClean="0">
                <a:solidFill>
                  <a:schemeClr val="tx1"/>
                </a:solidFill>
              </a:rPr>
              <a:t>:</a:t>
            </a:r>
            <a:endParaRPr lang="ru-RU" sz="1100" dirty="0" smtClean="0">
              <a:solidFill>
                <a:schemeClr val="tx1"/>
              </a:solidFill>
            </a:endParaRPr>
          </a:p>
          <a:p>
            <a:pPr marL="342900" indent="-342900">
              <a:lnSpc>
                <a:spcPct val="150000"/>
              </a:lnSpc>
              <a:buAutoNum type="arabicPeriod"/>
            </a:pPr>
            <a:r>
              <a:rPr lang="en-US" sz="1100" dirty="0" smtClean="0">
                <a:solidFill>
                  <a:schemeClr val="tx1"/>
                </a:solidFill>
              </a:rPr>
              <a:t>Formulation </a:t>
            </a:r>
            <a:r>
              <a:rPr lang="en-US" sz="1100" dirty="0">
                <a:solidFill>
                  <a:schemeClr val="tx1"/>
                </a:solidFill>
              </a:rPr>
              <a:t>of technical contradictions</a:t>
            </a:r>
          </a:p>
          <a:p>
            <a:pPr marL="342900" indent="-342900">
              <a:lnSpc>
                <a:spcPct val="150000"/>
              </a:lnSpc>
              <a:buAutoNum type="arabicPeriod"/>
            </a:pPr>
            <a:r>
              <a:rPr lang="en-US" sz="1100" dirty="0">
                <a:solidFill>
                  <a:schemeClr val="tx1"/>
                </a:solidFill>
              </a:rPr>
              <a:t>Formulation of physical contradictions</a:t>
            </a:r>
          </a:p>
          <a:p>
            <a:pPr marL="342900" indent="-342900">
              <a:lnSpc>
                <a:spcPct val="150000"/>
              </a:lnSpc>
              <a:buAutoNum type="arabicPeriod"/>
            </a:pPr>
            <a:r>
              <a:rPr lang="en-US" sz="1100" dirty="0">
                <a:solidFill>
                  <a:schemeClr val="tx1"/>
                </a:solidFill>
              </a:rPr>
              <a:t>IFR</a:t>
            </a:r>
          </a:p>
          <a:p>
            <a:pPr marL="342900" indent="-342900">
              <a:lnSpc>
                <a:spcPct val="150000"/>
              </a:lnSpc>
              <a:buAutoNum type="arabicPeriod"/>
            </a:pPr>
            <a:r>
              <a:rPr lang="en-US" sz="1100" dirty="0">
                <a:solidFill>
                  <a:schemeClr val="tx1"/>
                </a:solidFill>
              </a:rPr>
              <a:t>Principles</a:t>
            </a:r>
          </a:p>
          <a:p>
            <a:pPr marL="342900" indent="-342900">
              <a:lnSpc>
                <a:spcPct val="150000"/>
              </a:lnSpc>
              <a:buAutoNum type="arabicPeriod"/>
            </a:pPr>
            <a:r>
              <a:rPr lang="en-US" sz="1100" dirty="0">
                <a:solidFill>
                  <a:schemeClr val="tx1"/>
                </a:solidFill>
              </a:rPr>
              <a:t>Functions</a:t>
            </a:r>
          </a:p>
          <a:p>
            <a:pPr marL="342900" indent="-342900">
              <a:lnSpc>
                <a:spcPct val="150000"/>
              </a:lnSpc>
              <a:buAutoNum type="arabicPeriod"/>
            </a:pPr>
            <a:r>
              <a:rPr lang="en-US" sz="1100" dirty="0" smtClean="0">
                <a:solidFill>
                  <a:schemeClr val="tx1"/>
                </a:solidFill>
              </a:rPr>
              <a:t>Su-field</a:t>
            </a:r>
          </a:p>
          <a:p>
            <a:pPr marL="342900" indent="-342900">
              <a:lnSpc>
                <a:spcPct val="150000"/>
              </a:lnSpc>
              <a:buAutoNum type="arabicPeriod"/>
            </a:pPr>
            <a:r>
              <a:rPr lang="en-US" sz="1100" dirty="0" smtClean="0">
                <a:solidFill>
                  <a:schemeClr val="tx1"/>
                </a:solidFill>
              </a:rPr>
              <a:t>Benchmarking</a:t>
            </a:r>
          </a:p>
          <a:p>
            <a:pPr marL="342900" indent="-342900">
              <a:lnSpc>
                <a:spcPct val="150000"/>
              </a:lnSpc>
              <a:buAutoNum type="arabicPeriod"/>
            </a:pPr>
            <a:r>
              <a:rPr lang="en-US" sz="1100" dirty="0" smtClean="0">
                <a:solidFill>
                  <a:schemeClr val="tx1"/>
                </a:solidFill>
              </a:rPr>
              <a:t>RCA</a:t>
            </a:r>
          </a:p>
          <a:p>
            <a:pPr marL="342900" indent="-342900">
              <a:lnSpc>
                <a:spcPct val="150000"/>
              </a:lnSpc>
              <a:buAutoNum type="arabicPeriod"/>
            </a:pPr>
            <a:r>
              <a:rPr lang="en-US" sz="1100" dirty="0" smtClean="0">
                <a:solidFill>
                  <a:schemeClr val="tx1"/>
                </a:solidFill>
              </a:rPr>
              <a:t>Effects</a:t>
            </a:r>
          </a:p>
          <a:p>
            <a:pPr marL="342900" indent="-342900">
              <a:lnSpc>
                <a:spcPct val="150000"/>
              </a:lnSpc>
              <a:buAutoNum type="arabicPeriod"/>
            </a:pPr>
            <a:r>
              <a:rPr lang="en-US" sz="1100" dirty="0" smtClean="0">
                <a:solidFill>
                  <a:schemeClr val="tx1"/>
                </a:solidFill>
              </a:rPr>
              <a:t>Roadmap</a:t>
            </a:r>
          </a:p>
          <a:p>
            <a:pPr marL="342900" indent="-342900">
              <a:lnSpc>
                <a:spcPct val="150000"/>
              </a:lnSpc>
              <a:buAutoNum type="arabicPeriod"/>
            </a:pPr>
            <a:r>
              <a:rPr lang="en-US" sz="1100" dirty="0" smtClean="0">
                <a:solidFill>
                  <a:schemeClr val="tx1"/>
                </a:solidFill>
              </a:rPr>
              <a:t>2K-Analysis</a:t>
            </a:r>
          </a:p>
          <a:p>
            <a:pPr marL="342900" indent="-342900">
              <a:lnSpc>
                <a:spcPct val="150000"/>
              </a:lnSpc>
              <a:buAutoNum type="arabicPeriod"/>
            </a:pPr>
            <a:r>
              <a:rPr lang="en-US" sz="1100" dirty="0" smtClean="0">
                <a:solidFill>
                  <a:schemeClr val="tx1"/>
                </a:solidFill>
              </a:rPr>
              <a:t>Works with ideas</a:t>
            </a:r>
          </a:p>
          <a:p>
            <a:pPr marL="342900" indent="-342900">
              <a:lnSpc>
                <a:spcPct val="150000"/>
              </a:lnSpc>
              <a:buAutoNum type="arabicPeriod"/>
            </a:pPr>
            <a:r>
              <a:rPr lang="en-US" sz="1100" dirty="0" smtClean="0">
                <a:solidFill>
                  <a:schemeClr val="tx1"/>
                </a:solidFill>
              </a:rPr>
              <a:t>Team-chat</a:t>
            </a:r>
          </a:p>
        </p:txBody>
      </p:sp>
    </p:spTree>
    <p:extLst>
      <p:ext uri="{BB962C8B-B14F-4D97-AF65-F5344CB8AC3E}">
        <p14:creationId xmlns:p14="http://schemas.microsoft.com/office/powerpoint/2010/main" val="4206261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22"/>
          <p:cNvSpPr txBox="1">
            <a:spLocks noGrp="1"/>
          </p:cNvSpPr>
          <p:nvPr>
            <p:ph type="ctrTitle"/>
          </p:nvPr>
        </p:nvSpPr>
        <p:spPr>
          <a:xfrm>
            <a:off x="230485" y="965250"/>
            <a:ext cx="4455965" cy="17490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s" dirty="0"/>
              <a:t>Developing IT Systems via TRIZ</a:t>
            </a:r>
            <a:endParaRPr dirty="0"/>
          </a:p>
        </p:txBody>
      </p:sp>
      <p:sp>
        <p:nvSpPr>
          <p:cNvPr id="212" name="Google Shape;212;p22"/>
          <p:cNvSpPr txBox="1">
            <a:spLocks noGrp="1"/>
          </p:cNvSpPr>
          <p:nvPr>
            <p:ph type="subTitle" idx="1"/>
          </p:nvPr>
        </p:nvSpPr>
        <p:spPr>
          <a:xfrm flipH="1">
            <a:off x="413377" y="3041707"/>
            <a:ext cx="4203227" cy="351670"/>
          </a:xfrm>
          <a:prstGeom prst="rect">
            <a:avLst/>
          </a:prstGeom>
        </p:spPr>
        <p:txBody>
          <a:bodyPr spcFirstLastPara="1" wrap="square" lIns="91425" tIns="91425" rIns="91425" bIns="91425" anchor="t" anchorCtr="0">
            <a:noAutofit/>
          </a:bodyPr>
          <a:lstStyle/>
          <a:p>
            <a:pPr marL="0" lvl="0" indent="0" algn="ctr"/>
            <a:r>
              <a:rPr lang="en-US" sz="1800" dirty="0"/>
              <a:t>The potential of TRIZ usage in solving SW and HW problems. </a:t>
            </a:r>
          </a:p>
        </p:txBody>
      </p:sp>
      <p:pic>
        <p:nvPicPr>
          <p:cNvPr id="23" name="Google Shape;570;p33"/>
          <p:cNvPicPr preferRelativeResize="0"/>
          <p:nvPr/>
        </p:nvPicPr>
        <p:blipFill>
          <a:blip r:embed="rId3">
            <a:alphaModFix/>
          </a:blip>
          <a:stretch>
            <a:fillRect/>
          </a:stretch>
        </p:blipFill>
        <p:spPr>
          <a:xfrm flipH="1">
            <a:off x="5163639" y="965250"/>
            <a:ext cx="3806551" cy="3687225"/>
          </a:xfrm>
          <a:prstGeom prst="rect">
            <a:avLst/>
          </a:prstGeom>
          <a:noFill/>
          <a:ln>
            <a:noFill/>
          </a:ln>
        </p:spPr>
      </p:pic>
      <p:sp>
        <p:nvSpPr>
          <p:cNvPr id="24" name="TextBox 23"/>
          <p:cNvSpPr txBox="1"/>
          <p:nvPr/>
        </p:nvSpPr>
        <p:spPr>
          <a:xfrm>
            <a:off x="8452624" y="4750420"/>
            <a:ext cx="639337" cy="307777"/>
          </a:xfrm>
          <a:prstGeom prst="rect">
            <a:avLst/>
          </a:prstGeom>
          <a:noFill/>
        </p:spPr>
        <p:txBody>
          <a:bodyPr wrap="square" rtlCol="0">
            <a:spAutoFit/>
          </a:bodyPr>
          <a:lstStyle/>
          <a:p>
            <a:r>
              <a:rPr lang="ru-RU" dirty="0" smtClean="0"/>
              <a:t>20</a:t>
            </a:r>
            <a:endParaRPr lang="ru-RU" dirty="0"/>
          </a:p>
        </p:txBody>
      </p:sp>
    </p:spTree>
    <p:extLst>
      <p:ext uri="{BB962C8B-B14F-4D97-AF65-F5344CB8AC3E}">
        <p14:creationId xmlns:p14="http://schemas.microsoft.com/office/powerpoint/2010/main" val="18913400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795"/>
        <p:cNvGrpSpPr/>
        <p:nvPr/>
      </p:nvGrpSpPr>
      <p:grpSpPr>
        <a:xfrm>
          <a:off x="0" y="0"/>
          <a:ext cx="0" cy="0"/>
          <a:chOff x="0" y="0"/>
          <a:chExt cx="0" cy="0"/>
        </a:xfrm>
      </p:grpSpPr>
      <p:sp>
        <p:nvSpPr>
          <p:cNvPr id="796" name="Google Shape;796;p43"/>
          <p:cNvSpPr txBox="1">
            <a:spLocks noGrp="1"/>
          </p:cNvSpPr>
          <p:nvPr>
            <p:ph type="ctrTitle"/>
          </p:nvPr>
        </p:nvSpPr>
        <p:spPr>
          <a:xfrm>
            <a:off x="382006" y="9070"/>
            <a:ext cx="8635614" cy="1529798"/>
          </a:xfrm>
          <a:prstGeom prst="rect">
            <a:avLst/>
          </a:prstGeom>
        </p:spPr>
        <p:txBody>
          <a:bodyPr spcFirstLastPara="1" wrap="square" lIns="91425" tIns="91425" rIns="91425" bIns="91425" anchor="b" anchorCtr="0">
            <a:noAutofit/>
          </a:bodyPr>
          <a:lstStyle/>
          <a:p>
            <a:pPr lvl="0" algn="l"/>
            <a:r>
              <a:rPr lang="es" dirty="0">
                <a:solidFill>
                  <a:schemeClr val="accent5"/>
                </a:solidFill>
              </a:rPr>
              <a:t>TRIZ Summit 2020: </a:t>
            </a:r>
            <a:br>
              <a:rPr lang="es" dirty="0">
                <a:solidFill>
                  <a:schemeClr val="accent5"/>
                </a:solidFill>
              </a:rPr>
            </a:br>
            <a:r>
              <a:rPr lang="es" dirty="0">
                <a:solidFill>
                  <a:schemeClr val="accent5"/>
                </a:solidFill>
              </a:rPr>
              <a:t>“</a:t>
            </a:r>
            <a:r>
              <a:rPr lang="en-US" dirty="0"/>
              <a:t>Two cases of applying TRIZ methods in AI tasks with the introduction of new products” – </a:t>
            </a:r>
            <a:r>
              <a:rPr lang="en-US" sz="2400" dirty="0">
                <a:solidFill>
                  <a:schemeClr val="accent5">
                    <a:lumMod val="75000"/>
                  </a:schemeClr>
                </a:solidFill>
              </a:rPr>
              <a:t>by </a:t>
            </a:r>
            <a:r>
              <a:rPr lang="en-US" sz="2400" dirty="0" err="1">
                <a:solidFill>
                  <a:schemeClr val="accent5">
                    <a:lumMod val="75000"/>
                  </a:schemeClr>
                </a:solidFill>
              </a:rPr>
              <a:t>Ramez</a:t>
            </a:r>
            <a:r>
              <a:rPr lang="en-US" sz="2400" dirty="0">
                <a:solidFill>
                  <a:schemeClr val="accent5">
                    <a:lumMod val="75000"/>
                  </a:schemeClr>
                </a:solidFill>
              </a:rPr>
              <a:t> </a:t>
            </a:r>
            <a:r>
              <a:rPr lang="en-US" sz="2400" dirty="0" err="1">
                <a:solidFill>
                  <a:schemeClr val="accent5">
                    <a:lumMod val="75000"/>
                  </a:schemeClr>
                </a:solidFill>
              </a:rPr>
              <a:t>Kassu</a:t>
            </a:r>
            <a:endParaRPr dirty="0">
              <a:solidFill>
                <a:schemeClr val="accent5">
                  <a:lumMod val="75000"/>
                </a:schemeClr>
              </a:solidFill>
            </a:endParaRPr>
          </a:p>
        </p:txBody>
      </p:sp>
      <p:sp>
        <p:nvSpPr>
          <p:cNvPr id="797" name="Google Shape;797;p43"/>
          <p:cNvSpPr/>
          <p:nvPr/>
        </p:nvSpPr>
        <p:spPr>
          <a:xfrm>
            <a:off x="619899" y="1450310"/>
            <a:ext cx="7973974" cy="3300109"/>
          </a:xfrm>
          <a:prstGeom prst="rect">
            <a:avLst/>
          </a:prstGeom>
          <a:solidFill>
            <a:srgbClr val="7337D4">
              <a:alpha val="62310"/>
            </a:srgbClr>
          </a:solidFill>
          <a:ln w="19050" cap="flat" cmpd="sng">
            <a:solidFill>
              <a:srgbClr val="7337D4"/>
            </a:solidFill>
            <a:prstDash val="solid"/>
            <a:round/>
            <a:headEnd type="none" w="sm" len="sm"/>
            <a:tailEnd type="none" w="sm" len="sm"/>
          </a:ln>
        </p:spPr>
        <p:txBody>
          <a:bodyPr spcFirstLastPara="1" wrap="square" lIns="91425" tIns="91425" rIns="91425" bIns="91425" anchor="ctr" anchorCtr="0">
            <a:noAutofit/>
          </a:bodyPr>
          <a:lstStyle/>
          <a:p>
            <a:pPr lvl="0"/>
            <a:endParaRPr dirty="0"/>
          </a:p>
        </p:txBody>
      </p:sp>
      <p:cxnSp>
        <p:nvCxnSpPr>
          <p:cNvPr id="807" name="Google Shape;807;p43"/>
          <p:cNvCxnSpPr/>
          <p:nvPr/>
        </p:nvCxnSpPr>
        <p:spPr>
          <a:xfrm>
            <a:off x="825794" y="1962068"/>
            <a:ext cx="1854689" cy="0"/>
          </a:xfrm>
          <a:prstGeom prst="straightConnector1">
            <a:avLst/>
          </a:prstGeom>
          <a:noFill/>
          <a:ln w="19050" cap="flat" cmpd="sng">
            <a:solidFill>
              <a:srgbClr val="FFFFFF"/>
            </a:solidFill>
            <a:prstDash val="solid"/>
            <a:round/>
            <a:headEnd type="none" w="med" len="med"/>
            <a:tailEnd type="none" w="med" len="med"/>
          </a:ln>
        </p:spPr>
      </p:cxnSp>
      <p:sp>
        <p:nvSpPr>
          <p:cNvPr id="811" name="Google Shape;811;p43"/>
          <p:cNvSpPr txBox="1"/>
          <p:nvPr/>
        </p:nvSpPr>
        <p:spPr>
          <a:xfrm>
            <a:off x="825794" y="1671974"/>
            <a:ext cx="1343969" cy="324670"/>
          </a:xfrm>
          <a:prstGeom prst="rect">
            <a:avLst/>
          </a:prstGeom>
          <a:noFill/>
          <a:ln>
            <a:noFill/>
          </a:ln>
        </p:spPr>
        <p:txBody>
          <a:bodyPr spcFirstLastPara="1" wrap="square" lIns="0" tIns="4775" rIns="0" bIns="0" anchor="t" anchorCtr="0">
            <a:noAutofit/>
          </a:bodyPr>
          <a:lstStyle/>
          <a:p>
            <a:pPr marL="0" marR="0" lvl="0" indent="0" rtl="0">
              <a:lnSpc>
                <a:spcPct val="100000"/>
              </a:lnSpc>
              <a:spcBef>
                <a:spcPts val="0"/>
              </a:spcBef>
              <a:spcAft>
                <a:spcPts val="0"/>
              </a:spcAft>
              <a:buNone/>
            </a:pPr>
            <a:r>
              <a:rPr lang="es" sz="1600" dirty="0">
                <a:solidFill>
                  <a:srgbClr val="FFFFFF"/>
                </a:solidFill>
                <a:latin typeface="Saira Extra Condensed"/>
                <a:ea typeface="Saira Extra Condensed"/>
                <a:cs typeface="Saira Extra Condensed"/>
                <a:sym typeface="Saira Extra Condensed"/>
              </a:rPr>
              <a:t>Case 1</a:t>
            </a:r>
            <a:endParaRPr sz="1200" dirty="0">
              <a:solidFill>
                <a:srgbClr val="FFFFFF"/>
              </a:solidFill>
              <a:latin typeface="Barlow Semi Condensed Light"/>
              <a:ea typeface="Barlow Semi Condensed Light"/>
              <a:cs typeface="Barlow Semi Condensed Light"/>
              <a:sym typeface="Barlow Semi Condensed Light"/>
            </a:endParaRPr>
          </a:p>
        </p:txBody>
      </p:sp>
      <p:sp>
        <p:nvSpPr>
          <p:cNvPr id="33" name="TextBox 32"/>
          <p:cNvSpPr txBox="1"/>
          <p:nvPr/>
        </p:nvSpPr>
        <p:spPr>
          <a:xfrm>
            <a:off x="8452624" y="4750420"/>
            <a:ext cx="639337" cy="307777"/>
          </a:xfrm>
          <a:prstGeom prst="rect">
            <a:avLst/>
          </a:prstGeom>
          <a:noFill/>
        </p:spPr>
        <p:txBody>
          <a:bodyPr wrap="square" rtlCol="0">
            <a:spAutoFit/>
          </a:bodyPr>
          <a:lstStyle/>
          <a:p>
            <a:r>
              <a:rPr lang="en-US" dirty="0" smtClean="0"/>
              <a:t>2</a:t>
            </a:r>
            <a:r>
              <a:rPr lang="ru-RU" dirty="0" smtClean="0"/>
              <a:t>1</a:t>
            </a:r>
            <a:endParaRPr lang="ru-RU" dirty="0"/>
          </a:p>
        </p:txBody>
      </p:sp>
      <p:pic>
        <p:nvPicPr>
          <p:cNvPr id="6" name="Рисунок 5"/>
          <p:cNvPicPr>
            <a:picLocks noChangeAspect="1"/>
          </p:cNvPicPr>
          <p:nvPr/>
        </p:nvPicPr>
        <p:blipFill>
          <a:blip r:embed="rId3"/>
          <a:stretch>
            <a:fillRect/>
          </a:stretch>
        </p:blipFill>
        <p:spPr>
          <a:xfrm>
            <a:off x="1982284" y="1450309"/>
            <a:ext cx="5645150" cy="3324017"/>
          </a:xfrm>
          <a:prstGeom prst="rect">
            <a:avLst/>
          </a:prstGeom>
        </p:spPr>
      </p:pic>
    </p:spTree>
    <p:extLst>
      <p:ext uri="{BB962C8B-B14F-4D97-AF65-F5344CB8AC3E}">
        <p14:creationId xmlns:p14="http://schemas.microsoft.com/office/powerpoint/2010/main" val="4057947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797">
                                            <p:txEl>
                                              <p:pRg st="0" end="0"/>
                                            </p:txEl>
                                          </p:spTgt>
                                        </p:tgtEl>
                                        <p:attrNameLst>
                                          <p:attrName>style.visibility</p:attrName>
                                        </p:attrNameLst>
                                      </p:cBhvr>
                                      <p:to>
                                        <p:strVal val="visible"/>
                                      </p:to>
                                    </p:set>
                                    <p:animEffect transition="in" filter="fade">
                                      <p:cBhvr>
                                        <p:cTn id="7" dur="500"/>
                                        <p:tgtEl>
                                          <p:spTgt spid="79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795"/>
        <p:cNvGrpSpPr/>
        <p:nvPr/>
      </p:nvGrpSpPr>
      <p:grpSpPr>
        <a:xfrm>
          <a:off x="0" y="0"/>
          <a:ext cx="0" cy="0"/>
          <a:chOff x="0" y="0"/>
          <a:chExt cx="0" cy="0"/>
        </a:xfrm>
      </p:grpSpPr>
      <p:sp>
        <p:nvSpPr>
          <p:cNvPr id="796" name="Google Shape;796;p43"/>
          <p:cNvSpPr txBox="1">
            <a:spLocks noGrp="1"/>
          </p:cNvSpPr>
          <p:nvPr>
            <p:ph type="ctrTitle"/>
          </p:nvPr>
        </p:nvSpPr>
        <p:spPr>
          <a:xfrm>
            <a:off x="382006" y="9070"/>
            <a:ext cx="8635614" cy="1529798"/>
          </a:xfrm>
          <a:prstGeom prst="rect">
            <a:avLst/>
          </a:prstGeom>
        </p:spPr>
        <p:txBody>
          <a:bodyPr spcFirstLastPara="1" wrap="square" lIns="91425" tIns="91425" rIns="91425" bIns="91425" anchor="b" anchorCtr="0">
            <a:noAutofit/>
          </a:bodyPr>
          <a:lstStyle/>
          <a:p>
            <a:pPr lvl="0" algn="l"/>
            <a:r>
              <a:rPr lang="es" dirty="0">
                <a:solidFill>
                  <a:schemeClr val="accent5"/>
                </a:solidFill>
              </a:rPr>
              <a:t>TRIZ Summit 2020: </a:t>
            </a:r>
            <a:br>
              <a:rPr lang="es" dirty="0">
                <a:solidFill>
                  <a:schemeClr val="accent5"/>
                </a:solidFill>
              </a:rPr>
            </a:br>
            <a:r>
              <a:rPr lang="es" dirty="0">
                <a:solidFill>
                  <a:schemeClr val="accent5"/>
                </a:solidFill>
              </a:rPr>
              <a:t>“</a:t>
            </a:r>
            <a:r>
              <a:rPr lang="en-US" dirty="0"/>
              <a:t>Two cases of applying TRIZ methods in AI tasks with the introduction of new products” – </a:t>
            </a:r>
            <a:r>
              <a:rPr lang="en-US" sz="2400" dirty="0">
                <a:solidFill>
                  <a:schemeClr val="accent5">
                    <a:lumMod val="75000"/>
                  </a:schemeClr>
                </a:solidFill>
              </a:rPr>
              <a:t>by </a:t>
            </a:r>
            <a:r>
              <a:rPr lang="en-US" sz="2400" dirty="0" err="1">
                <a:solidFill>
                  <a:schemeClr val="accent5">
                    <a:lumMod val="75000"/>
                  </a:schemeClr>
                </a:solidFill>
              </a:rPr>
              <a:t>Ramez</a:t>
            </a:r>
            <a:r>
              <a:rPr lang="en-US" sz="2400" dirty="0">
                <a:solidFill>
                  <a:schemeClr val="accent5">
                    <a:lumMod val="75000"/>
                  </a:schemeClr>
                </a:solidFill>
              </a:rPr>
              <a:t> </a:t>
            </a:r>
            <a:r>
              <a:rPr lang="en-US" sz="2400" dirty="0" err="1">
                <a:solidFill>
                  <a:schemeClr val="accent5">
                    <a:lumMod val="75000"/>
                  </a:schemeClr>
                </a:solidFill>
              </a:rPr>
              <a:t>Kassu</a:t>
            </a:r>
            <a:endParaRPr dirty="0">
              <a:solidFill>
                <a:schemeClr val="accent5">
                  <a:lumMod val="75000"/>
                </a:schemeClr>
              </a:solidFill>
            </a:endParaRPr>
          </a:p>
        </p:txBody>
      </p:sp>
      <p:sp>
        <p:nvSpPr>
          <p:cNvPr id="797" name="Google Shape;797;p43"/>
          <p:cNvSpPr/>
          <p:nvPr/>
        </p:nvSpPr>
        <p:spPr>
          <a:xfrm>
            <a:off x="619899" y="1450310"/>
            <a:ext cx="7973974" cy="3300109"/>
          </a:xfrm>
          <a:prstGeom prst="rect">
            <a:avLst/>
          </a:prstGeom>
          <a:solidFill>
            <a:srgbClr val="7337D4">
              <a:alpha val="62310"/>
            </a:srgbClr>
          </a:solidFill>
          <a:ln w="19050" cap="flat" cmpd="sng">
            <a:solidFill>
              <a:srgbClr val="7337D4"/>
            </a:solidFill>
            <a:prstDash val="solid"/>
            <a:round/>
            <a:headEnd type="none" w="sm" len="sm"/>
            <a:tailEnd type="none" w="sm" len="sm"/>
          </a:ln>
        </p:spPr>
        <p:txBody>
          <a:bodyPr spcFirstLastPara="1" wrap="square" lIns="91425" tIns="91425" rIns="91425" bIns="91425" anchor="ctr" anchorCtr="0">
            <a:noAutofit/>
          </a:bodyPr>
          <a:lstStyle/>
          <a:p>
            <a:pPr lvl="0"/>
            <a:endParaRPr dirty="0"/>
          </a:p>
        </p:txBody>
      </p:sp>
      <p:cxnSp>
        <p:nvCxnSpPr>
          <p:cNvPr id="807" name="Google Shape;807;p43"/>
          <p:cNvCxnSpPr/>
          <p:nvPr/>
        </p:nvCxnSpPr>
        <p:spPr>
          <a:xfrm>
            <a:off x="825794" y="1962068"/>
            <a:ext cx="1854689" cy="0"/>
          </a:xfrm>
          <a:prstGeom prst="straightConnector1">
            <a:avLst/>
          </a:prstGeom>
          <a:noFill/>
          <a:ln w="19050" cap="flat" cmpd="sng">
            <a:solidFill>
              <a:srgbClr val="FFFFFF"/>
            </a:solidFill>
            <a:prstDash val="solid"/>
            <a:round/>
            <a:headEnd type="none" w="med" len="med"/>
            <a:tailEnd type="none" w="med" len="med"/>
          </a:ln>
        </p:spPr>
      </p:cxnSp>
      <p:sp>
        <p:nvSpPr>
          <p:cNvPr id="811" name="Google Shape;811;p43"/>
          <p:cNvSpPr txBox="1"/>
          <p:nvPr/>
        </p:nvSpPr>
        <p:spPr>
          <a:xfrm>
            <a:off x="825794" y="1671974"/>
            <a:ext cx="1343969" cy="324670"/>
          </a:xfrm>
          <a:prstGeom prst="rect">
            <a:avLst/>
          </a:prstGeom>
          <a:noFill/>
          <a:ln>
            <a:noFill/>
          </a:ln>
        </p:spPr>
        <p:txBody>
          <a:bodyPr spcFirstLastPara="1" wrap="square" lIns="0" tIns="4775" rIns="0" bIns="0" anchor="t" anchorCtr="0">
            <a:noAutofit/>
          </a:bodyPr>
          <a:lstStyle/>
          <a:p>
            <a:pPr marL="0" marR="0" lvl="0" indent="0" rtl="0">
              <a:lnSpc>
                <a:spcPct val="100000"/>
              </a:lnSpc>
              <a:spcBef>
                <a:spcPts val="0"/>
              </a:spcBef>
              <a:spcAft>
                <a:spcPts val="0"/>
              </a:spcAft>
              <a:buNone/>
            </a:pPr>
            <a:r>
              <a:rPr lang="es" sz="1600" dirty="0">
                <a:solidFill>
                  <a:srgbClr val="FFFFFF"/>
                </a:solidFill>
                <a:latin typeface="Saira Extra Condensed"/>
                <a:ea typeface="Saira Extra Condensed"/>
                <a:cs typeface="Saira Extra Condensed"/>
                <a:sym typeface="Saira Extra Condensed"/>
              </a:rPr>
              <a:t>Case 2</a:t>
            </a:r>
            <a:endParaRPr sz="1200" dirty="0">
              <a:solidFill>
                <a:srgbClr val="FFFFFF"/>
              </a:solidFill>
              <a:latin typeface="Barlow Semi Condensed Light"/>
              <a:ea typeface="Barlow Semi Condensed Light"/>
              <a:cs typeface="Barlow Semi Condensed Light"/>
              <a:sym typeface="Barlow Semi Condensed Light"/>
            </a:endParaRPr>
          </a:p>
        </p:txBody>
      </p:sp>
      <p:sp>
        <p:nvSpPr>
          <p:cNvPr id="33" name="TextBox 32"/>
          <p:cNvSpPr txBox="1"/>
          <p:nvPr/>
        </p:nvSpPr>
        <p:spPr>
          <a:xfrm>
            <a:off x="8452624" y="4750420"/>
            <a:ext cx="639337" cy="307777"/>
          </a:xfrm>
          <a:prstGeom prst="rect">
            <a:avLst/>
          </a:prstGeom>
          <a:noFill/>
        </p:spPr>
        <p:txBody>
          <a:bodyPr wrap="square" rtlCol="0">
            <a:spAutoFit/>
          </a:bodyPr>
          <a:lstStyle/>
          <a:p>
            <a:r>
              <a:rPr lang="en-US" dirty="0" smtClean="0"/>
              <a:t>22</a:t>
            </a:r>
            <a:endParaRPr lang="ru-RU" dirty="0"/>
          </a:p>
        </p:txBody>
      </p:sp>
      <p:pic>
        <p:nvPicPr>
          <p:cNvPr id="2" name="Рисунок 1"/>
          <p:cNvPicPr>
            <a:picLocks noChangeAspect="1"/>
          </p:cNvPicPr>
          <p:nvPr/>
        </p:nvPicPr>
        <p:blipFill>
          <a:blip r:embed="rId3"/>
          <a:stretch>
            <a:fillRect/>
          </a:stretch>
        </p:blipFill>
        <p:spPr>
          <a:xfrm>
            <a:off x="1497777" y="1590850"/>
            <a:ext cx="7009283" cy="3027645"/>
          </a:xfrm>
          <a:prstGeom prst="rect">
            <a:avLst/>
          </a:prstGeom>
        </p:spPr>
      </p:pic>
    </p:spTree>
    <p:extLst>
      <p:ext uri="{BB962C8B-B14F-4D97-AF65-F5344CB8AC3E}">
        <p14:creationId xmlns:p14="http://schemas.microsoft.com/office/powerpoint/2010/main" val="1899245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797">
                                            <p:txEl>
                                              <p:pRg st="0" end="0"/>
                                            </p:txEl>
                                          </p:spTgt>
                                        </p:tgtEl>
                                        <p:attrNameLst>
                                          <p:attrName>style.visibility</p:attrName>
                                        </p:attrNameLst>
                                      </p:cBhvr>
                                      <p:to>
                                        <p:strVal val="visible"/>
                                      </p:to>
                                    </p:set>
                                    <p:animEffect transition="in" filter="fade">
                                      <p:cBhvr>
                                        <p:cTn id="7" dur="500"/>
                                        <p:tgtEl>
                                          <p:spTgt spid="79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771"/>
        <p:cNvGrpSpPr/>
        <p:nvPr/>
      </p:nvGrpSpPr>
      <p:grpSpPr>
        <a:xfrm>
          <a:off x="0" y="0"/>
          <a:ext cx="0" cy="0"/>
          <a:chOff x="0" y="0"/>
          <a:chExt cx="0" cy="0"/>
        </a:xfrm>
      </p:grpSpPr>
      <p:sp>
        <p:nvSpPr>
          <p:cNvPr id="772" name="Google Shape;772;p41"/>
          <p:cNvSpPr txBox="1">
            <a:spLocks noGrp="1"/>
          </p:cNvSpPr>
          <p:nvPr>
            <p:ph type="ctrTitle"/>
          </p:nvPr>
        </p:nvSpPr>
        <p:spPr>
          <a:xfrm>
            <a:off x="619900" y="134800"/>
            <a:ext cx="7904100" cy="851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Questions &amp; Answers</a:t>
            </a:r>
            <a:endParaRPr dirty="0"/>
          </a:p>
        </p:txBody>
      </p:sp>
      <p:sp>
        <p:nvSpPr>
          <p:cNvPr id="773" name="Google Shape;773;p41"/>
          <p:cNvSpPr txBox="1">
            <a:spLocks noGrp="1"/>
          </p:cNvSpPr>
          <p:nvPr>
            <p:ph type="title" idx="4"/>
          </p:nvPr>
        </p:nvSpPr>
        <p:spPr>
          <a:xfrm>
            <a:off x="4404593" y="3689850"/>
            <a:ext cx="3201900" cy="577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sz="2800" dirty="0" smtClean="0"/>
              <a:t>2. Other use cases at TDS conference </a:t>
            </a:r>
            <a:endParaRPr sz="2800" dirty="0"/>
          </a:p>
        </p:txBody>
      </p:sp>
      <p:sp>
        <p:nvSpPr>
          <p:cNvPr id="774" name="Google Shape;774;p41"/>
          <p:cNvSpPr txBox="1">
            <a:spLocks noGrp="1"/>
          </p:cNvSpPr>
          <p:nvPr>
            <p:ph type="title" idx="2"/>
          </p:nvPr>
        </p:nvSpPr>
        <p:spPr>
          <a:xfrm>
            <a:off x="2542625" y="1865300"/>
            <a:ext cx="3869400" cy="851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3200" dirty="0" smtClean="0"/>
              <a:t>3. SW &amp; HW interaction trends/laws</a:t>
            </a:r>
            <a:endParaRPr sz="3200" dirty="0"/>
          </a:p>
        </p:txBody>
      </p:sp>
      <p:sp>
        <p:nvSpPr>
          <p:cNvPr id="775" name="Google Shape;775;p41"/>
          <p:cNvSpPr txBox="1">
            <a:spLocks noGrp="1"/>
          </p:cNvSpPr>
          <p:nvPr>
            <p:ph type="title" idx="3"/>
          </p:nvPr>
        </p:nvSpPr>
        <p:spPr>
          <a:xfrm>
            <a:off x="872751" y="3112050"/>
            <a:ext cx="3290700" cy="577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sz="2800" dirty="0" smtClean="0"/>
              <a:t>1. The background of </a:t>
            </a:r>
            <a:br>
              <a:rPr lang="es" sz="2800" dirty="0" smtClean="0"/>
            </a:br>
            <a:r>
              <a:rPr lang="es" sz="2800" dirty="0" smtClean="0"/>
              <a:t>two cases </a:t>
            </a:r>
            <a:endParaRPr sz="2800" dirty="0"/>
          </a:p>
        </p:txBody>
      </p:sp>
      <p:sp>
        <p:nvSpPr>
          <p:cNvPr id="17" name="Google Shape;6882;p57"/>
          <p:cNvSpPr/>
          <p:nvPr/>
        </p:nvSpPr>
        <p:spPr>
          <a:xfrm>
            <a:off x="2962656" y="468523"/>
            <a:ext cx="334031" cy="33400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6969;p57"/>
          <p:cNvSpPr/>
          <p:nvPr/>
        </p:nvSpPr>
        <p:spPr>
          <a:xfrm>
            <a:off x="5838084" y="468523"/>
            <a:ext cx="334919" cy="334031"/>
          </a:xfrm>
          <a:custGeom>
            <a:avLst/>
            <a:gdLst/>
            <a:ahLst/>
            <a:cxnLst/>
            <a:rect l="l" t="t" r="r" b="b"/>
            <a:pathLst>
              <a:path w="11689" h="11658" extrusionOk="0">
                <a:moveTo>
                  <a:pt x="5829" y="2458"/>
                </a:moveTo>
                <a:cubicBezTo>
                  <a:pt x="6207" y="2458"/>
                  <a:pt x="6491" y="2773"/>
                  <a:pt x="6491" y="3120"/>
                </a:cubicBezTo>
                <a:cubicBezTo>
                  <a:pt x="6522" y="3466"/>
                  <a:pt x="6207" y="3781"/>
                  <a:pt x="5829" y="3781"/>
                </a:cubicBezTo>
                <a:cubicBezTo>
                  <a:pt x="5419" y="3781"/>
                  <a:pt x="5136" y="3466"/>
                  <a:pt x="5136" y="3120"/>
                </a:cubicBezTo>
                <a:cubicBezTo>
                  <a:pt x="5136" y="2742"/>
                  <a:pt x="5482" y="2458"/>
                  <a:pt x="5829" y="2458"/>
                </a:cubicBezTo>
                <a:close/>
                <a:moveTo>
                  <a:pt x="5860" y="4474"/>
                </a:moveTo>
                <a:cubicBezTo>
                  <a:pt x="6238" y="4474"/>
                  <a:pt x="6522" y="4789"/>
                  <a:pt x="6522" y="5136"/>
                </a:cubicBezTo>
                <a:lnTo>
                  <a:pt x="6522" y="8570"/>
                </a:lnTo>
                <a:cubicBezTo>
                  <a:pt x="6522" y="8948"/>
                  <a:pt x="6207" y="9232"/>
                  <a:pt x="5860" y="9232"/>
                </a:cubicBezTo>
                <a:cubicBezTo>
                  <a:pt x="5451" y="9232"/>
                  <a:pt x="5199" y="8917"/>
                  <a:pt x="5199" y="8570"/>
                </a:cubicBezTo>
                <a:lnTo>
                  <a:pt x="5199" y="5136"/>
                </a:lnTo>
                <a:cubicBezTo>
                  <a:pt x="5199" y="4726"/>
                  <a:pt x="5514" y="4474"/>
                  <a:pt x="5860" y="4474"/>
                </a:cubicBezTo>
                <a:close/>
                <a:moveTo>
                  <a:pt x="5829" y="1"/>
                </a:moveTo>
                <a:cubicBezTo>
                  <a:pt x="2615" y="1"/>
                  <a:pt x="0" y="2647"/>
                  <a:pt x="0" y="5829"/>
                </a:cubicBezTo>
                <a:cubicBezTo>
                  <a:pt x="0" y="9043"/>
                  <a:pt x="2615" y="11657"/>
                  <a:pt x="5829" y="11657"/>
                </a:cubicBezTo>
                <a:cubicBezTo>
                  <a:pt x="9011" y="11657"/>
                  <a:pt x="11657" y="9043"/>
                  <a:pt x="11657" y="5829"/>
                </a:cubicBezTo>
                <a:cubicBezTo>
                  <a:pt x="11689" y="2647"/>
                  <a:pt x="9042" y="1"/>
                  <a:pt x="5829" y="1"/>
                </a:cubicBezTo>
                <a:close/>
              </a:path>
            </a:pathLst>
          </a:custGeom>
          <a:solidFill>
            <a:srgbClr val="5F7D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TextBox 7"/>
          <p:cNvSpPr txBox="1"/>
          <p:nvPr/>
        </p:nvSpPr>
        <p:spPr>
          <a:xfrm>
            <a:off x="8452624" y="4750420"/>
            <a:ext cx="639337" cy="307777"/>
          </a:xfrm>
          <a:prstGeom prst="rect">
            <a:avLst/>
          </a:prstGeom>
          <a:noFill/>
        </p:spPr>
        <p:txBody>
          <a:bodyPr wrap="square" rtlCol="0">
            <a:spAutoFit/>
          </a:bodyPr>
          <a:lstStyle/>
          <a:p>
            <a:r>
              <a:rPr lang="en-US" dirty="0" smtClean="0"/>
              <a:t>23</a:t>
            </a:r>
            <a:endParaRPr lang="ru-RU" dirty="0"/>
          </a:p>
        </p:txBody>
      </p:sp>
    </p:spTree>
    <p:extLst>
      <p:ext uri="{BB962C8B-B14F-4D97-AF65-F5344CB8AC3E}">
        <p14:creationId xmlns:p14="http://schemas.microsoft.com/office/powerpoint/2010/main" val="1188253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75"/>
                                        </p:tgtEl>
                                        <p:attrNameLst>
                                          <p:attrName>style.visibility</p:attrName>
                                        </p:attrNameLst>
                                      </p:cBhvr>
                                      <p:to>
                                        <p:strVal val="visible"/>
                                      </p:to>
                                    </p:set>
                                    <p:animEffect transition="in" filter="fade">
                                      <p:cBhvr>
                                        <p:cTn id="7" dur="500"/>
                                        <p:tgtEl>
                                          <p:spTgt spid="77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73"/>
                                        </p:tgtEl>
                                        <p:attrNameLst>
                                          <p:attrName>style.visibility</p:attrName>
                                        </p:attrNameLst>
                                      </p:cBhvr>
                                      <p:to>
                                        <p:strVal val="visible"/>
                                      </p:to>
                                    </p:set>
                                    <p:animEffect transition="in" filter="fade">
                                      <p:cBhvr>
                                        <p:cTn id="12" dur="500"/>
                                        <p:tgtEl>
                                          <p:spTgt spid="77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74"/>
                                        </p:tgtEl>
                                        <p:attrNameLst>
                                          <p:attrName>style.visibility</p:attrName>
                                        </p:attrNameLst>
                                      </p:cBhvr>
                                      <p:to>
                                        <p:strVal val="visible"/>
                                      </p:to>
                                    </p:set>
                                    <p:animEffect transition="in" filter="fade">
                                      <p:cBhvr>
                                        <p:cTn id="17" dur="500"/>
                                        <p:tgtEl>
                                          <p:spTgt spid="7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3" grpId="0"/>
      <p:bldP spid="774" grpId="0"/>
      <p:bldP spid="77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22"/>
          <p:cNvSpPr txBox="1">
            <a:spLocks noGrp="1"/>
          </p:cNvSpPr>
          <p:nvPr>
            <p:ph type="ctrTitle"/>
          </p:nvPr>
        </p:nvSpPr>
        <p:spPr>
          <a:xfrm>
            <a:off x="996176" y="965250"/>
            <a:ext cx="3690274" cy="17490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s" dirty="0"/>
              <a:t>Developing TRIZ via IT </a:t>
            </a:r>
            <a:r>
              <a:rPr lang="es" dirty="0" smtClean="0"/>
              <a:t>Systems</a:t>
            </a:r>
            <a:endParaRPr dirty="0"/>
          </a:p>
        </p:txBody>
      </p:sp>
      <p:pic>
        <p:nvPicPr>
          <p:cNvPr id="28" name="Google Shape;789;p42"/>
          <p:cNvPicPr preferRelativeResize="0"/>
          <p:nvPr/>
        </p:nvPicPr>
        <p:blipFill>
          <a:blip r:embed="rId3">
            <a:alphaModFix/>
          </a:blip>
          <a:stretch>
            <a:fillRect/>
          </a:stretch>
        </p:blipFill>
        <p:spPr>
          <a:xfrm>
            <a:off x="5162607" y="1062303"/>
            <a:ext cx="3500699" cy="3063599"/>
          </a:xfrm>
          <a:prstGeom prst="rect">
            <a:avLst/>
          </a:prstGeom>
          <a:noFill/>
          <a:ln>
            <a:noFill/>
          </a:ln>
        </p:spPr>
      </p:pic>
      <p:sp>
        <p:nvSpPr>
          <p:cNvPr id="49" name="TextBox 48"/>
          <p:cNvSpPr txBox="1"/>
          <p:nvPr/>
        </p:nvSpPr>
        <p:spPr>
          <a:xfrm>
            <a:off x="8452624" y="4750420"/>
            <a:ext cx="639337" cy="307777"/>
          </a:xfrm>
          <a:prstGeom prst="rect">
            <a:avLst/>
          </a:prstGeom>
          <a:noFill/>
        </p:spPr>
        <p:txBody>
          <a:bodyPr wrap="square" rtlCol="0">
            <a:spAutoFit/>
          </a:bodyPr>
          <a:lstStyle/>
          <a:p>
            <a:r>
              <a:rPr lang="en-US" dirty="0" smtClean="0"/>
              <a:t>24</a:t>
            </a:r>
            <a:endParaRPr lang="ru-RU" dirty="0"/>
          </a:p>
        </p:txBody>
      </p:sp>
      <p:sp>
        <p:nvSpPr>
          <p:cNvPr id="50" name="Google Shape;212;p22"/>
          <p:cNvSpPr txBox="1">
            <a:spLocks noGrp="1"/>
          </p:cNvSpPr>
          <p:nvPr>
            <p:ph type="subTitle" idx="1"/>
          </p:nvPr>
        </p:nvSpPr>
        <p:spPr>
          <a:xfrm flipH="1">
            <a:off x="413377" y="3041707"/>
            <a:ext cx="4203227" cy="351670"/>
          </a:xfrm>
          <a:prstGeom prst="rect">
            <a:avLst/>
          </a:prstGeom>
        </p:spPr>
        <p:txBody>
          <a:bodyPr spcFirstLastPara="1" wrap="square" lIns="91425" tIns="91425" rIns="91425" bIns="91425" anchor="t" anchorCtr="0">
            <a:noAutofit/>
          </a:bodyPr>
          <a:lstStyle/>
          <a:p>
            <a:pPr marL="0" lvl="0" indent="0" algn="ctr"/>
            <a:r>
              <a:rPr lang="en-US" sz="1800" dirty="0" err="1"/>
              <a:t>Roadmapping</a:t>
            </a:r>
            <a:r>
              <a:rPr lang="en-US" sz="1800" dirty="0"/>
              <a:t> TRIZ projects</a:t>
            </a:r>
          </a:p>
          <a:p>
            <a:pPr marL="0" lvl="0" indent="0" algn="ctr"/>
            <a:r>
              <a:rPr lang="en-US" sz="1800" dirty="0" err="1"/>
              <a:t>Compinno</a:t>
            </a:r>
            <a:r>
              <a:rPr lang="en-US" sz="1800" dirty="0"/>
              <a:t>-TRIZ Software</a:t>
            </a:r>
          </a:p>
        </p:txBody>
      </p:sp>
    </p:spTree>
    <p:extLst>
      <p:ext uri="{BB962C8B-B14F-4D97-AF65-F5344CB8AC3E}">
        <p14:creationId xmlns:p14="http://schemas.microsoft.com/office/powerpoint/2010/main" val="38432639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795"/>
        <p:cNvGrpSpPr/>
        <p:nvPr/>
      </p:nvGrpSpPr>
      <p:grpSpPr>
        <a:xfrm>
          <a:off x="0" y="0"/>
          <a:ext cx="0" cy="0"/>
          <a:chOff x="0" y="0"/>
          <a:chExt cx="0" cy="0"/>
        </a:xfrm>
      </p:grpSpPr>
      <p:sp>
        <p:nvSpPr>
          <p:cNvPr id="796" name="Google Shape;796;p43"/>
          <p:cNvSpPr txBox="1">
            <a:spLocks noGrp="1"/>
          </p:cNvSpPr>
          <p:nvPr>
            <p:ph type="ctrTitle"/>
          </p:nvPr>
        </p:nvSpPr>
        <p:spPr>
          <a:xfrm>
            <a:off x="382006" y="9070"/>
            <a:ext cx="8635614" cy="1529798"/>
          </a:xfrm>
          <a:prstGeom prst="rect">
            <a:avLst/>
          </a:prstGeom>
        </p:spPr>
        <p:txBody>
          <a:bodyPr spcFirstLastPara="1" wrap="square" lIns="91425" tIns="91425" rIns="91425" bIns="91425" anchor="b" anchorCtr="0">
            <a:noAutofit/>
          </a:bodyPr>
          <a:lstStyle/>
          <a:p>
            <a:pPr lvl="0" algn="l"/>
            <a:r>
              <a:rPr lang="es" dirty="0">
                <a:solidFill>
                  <a:schemeClr val="accent5"/>
                </a:solidFill>
              </a:rPr>
              <a:t>TRIZ Summit 2022: </a:t>
            </a:r>
            <a:br>
              <a:rPr lang="es" dirty="0">
                <a:solidFill>
                  <a:schemeClr val="accent5"/>
                </a:solidFill>
              </a:rPr>
            </a:br>
            <a:r>
              <a:rPr lang="es" dirty="0">
                <a:solidFill>
                  <a:schemeClr val="accent5"/>
                </a:solidFill>
              </a:rPr>
              <a:t>“</a:t>
            </a:r>
            <a:r>
              <a:rPr lang="en-US" dirty="0"/>
              <a:t>Automated construction of roadmaps for TRIZ-projects” </a:t>
            </a:r>
            <a:br>
              <a:rPr lang="en-US" dirty="0"/>
            </a:br>
            <a:r>
              <a:rPr lang="en-US" dirty="0"/>
              <a:t>– </a:t>
            </a:r>
            <a:r>
              <a:rPr lang="en-US" sz="2400" dirty="0">
                <a:solidFill>
                  <a:schemeClr val="accent5">
                    <a:lumMod val="75000"/>
                  </a:schemeClr>
                </a:solidFill>
              </a:rPr>
              <a:t>by Anton </a:t>
            </a:r>
            <a:r>
              <a:rPr lang="en-US" sz="2400" dirty="0" err="1">
                <a:solidFill>
                  <a:schemeClr val="accent5">
                    <a:lumMod val="75000"/>
                  </a:schemeClr>
                </a:solidFill>
              </a:rPr>
              <a:t>Kulakov</a:t>
            </a:r>
            <a:endParaRPr dirty="0">
              <a:solidFill>
                <a:schemeClr val="accent5">
                  <a:lumMod val="75000"/>
                </a:schemeClr>
              </a:solidFill>
            </a:endParaRPr>
          </a:p>
        </p:txBody>
      </p:sp>
      <p:sp>
        <p:nvSpPr>
          <p:cNvPr id="797" name="Google Shape;797;p43"/>
          <p:cNvSpPr/>
          <p:nvPr/>
        </p:nvSpPr>
        <p:spPr>
          <a:xfrm>
            <a:off x="619899" y="1450310"/>
            <a:ext cx="7973974" cy="3300109"/>
          </a:xfrm>
          <a:prstGeom prst="rect">
            <a:avLst/>
          </a:prstGeom>
          <a:solidFill>
            <a:srgbClr val="7337D4">
              <a:alpha val="62310"/>
            </a:srgbClr>
          </a:solidFill>
          <a:ln w="19050" cap="flat" cmpd="sng">
            <a:solidFill>
              <a:srgbClr val="7337D4"/>
            </a:solidFill>
            <a:prstDash val="solid"/>
            <a:round/>
            <a:headEnd type="none" w="sm" len="sm"/>
            <a:tailEnd type="none" w="sm" len="sm"/>
          </a:ln>
        </p:spPr>
        <p:txBody>
          <a:bodyPr spcFirstLastPara="1" wrap="square" lIns="91425" tIns="91425" rIns="91425" bIns="91425" anchor="ctr" anchorCtr="0">
            <a:noAutofit/>
          </a:bodyPr>
          <a:lstStyle/>
          <a:p>
            <a:pPr lvl="0"/>
            <a:endParaRPr dirty="0"/>
          </a:p>
        </p:txBody>
      </p:sp>
      <p:sp>
        <p:nvSpPr>
          <p:cNvPr id="33" name="TextBox 32"/>
          <p:cNvSpPr txBox="1"/>
          <p:nvPr/>
        </p:nvSpPr>
        <p:spPr>
          <a:xfrm>
            <a:off x="8452624" y="4750420"/>
            <a:ext cx="639337" cy="307777"/>
          </a:xfrm>
          <a:prstGeom prst="rect">
            <a:avLst/>
          </a:prstGeom>
          <a:noFill/>
        </p:spPr>
        <p:txBody>
          <a:bodyPr wrap="square" rtlCol="0">
            <a:spAutoFit/>
          </a:bodyPr>
          <a:lstStyle/>
          <a:p>
            <a:r>
              <a:rPr lang="en-US" dirty="0" smtClean="0"/>
              <a:t>25</a:t>
            </a:r>
            <a:endParaRPr lang="ru-RU" dirty="0"/>
          </a:p>
        </p:txBody>
      </p:sp>
      <p:pic>
        <p:nvPicPr>
          <p:cNvPr id="3" name="Рисунок 2"/>
          <p:cNvPicPr>
            <a:picLocks noChangeAspect="1"/>
          </p:cNvPicPr>
          <p:nvPr/>
        </p:nvPicPr>
        <p:blipFill>
          <a:blip r:embed="rId3"/>
          <a:stretch>
            <a:fillRect/>
          </a:stretch>
        </p:blipFill>
        <p:spPr>
          <a:xfrm>
            <a:off x="681009" y="1549517"/>
            <a:ext cx="4895588" cy="2063640"/>
          </a:xfrm>
          <a:prstGeom prst="rect">
            <a:avLst/>
          </a:prstGeom>
        </p:spPr>
      </p:pic>
      <p:pic>
        <p:nvPicPr>
          <p:cNvPr id="4" name="Рисунок 3"/>
          <p:cNvPicPr>
            <a:picLocks noChangeAspect="1"/>
          </p:cNvPicPr>
          <p:nvPr/>
        </p:nvPicPr>
        <p:blipFill>
          <a:blip r:embed="rId4"/>
          <a:stretch>
            <a:fillRect/>
          </a:stretch>
        </p:blipFill>
        <p:spPr>
          <a:xfrm>
            <a:off x="1986891" y="2488822"/>
            <a:ext cx="6527174" cy="2038573"/>
          </a:xfrm>
          <a:prstGeom prst="rect">
            <a:avLst/>
          </a:prstGeom>
          <a:ln w="57150">
            <a:solidFill>
              <a:schemeClr val="accent5">
                <a:lumMod val="75000"/>
              </a:schemeClr>
            </a:solidFill>
          </a:ln>
        </p:spPr>
      </p:pic>
      <p:pic>
        <p:nvPicPr>
          <p:cNvPr id="8" name="Рисунок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28600" y="226570"/>
            <a:ext cx="1243692" cy="1322947"/>
          </a:xfrm>
          <a:prstGeom prst="rect">
            <a:avLst/>
          </a:prstGeom>
        </p:spPr>
      </p:pic>
    </p:spTree>
    <p:extLst>
      <p:ext uri="{BB962C8B-B14F-4D97-AF65-F5344CB8AC3E}">
        <p14:creationId xmlns:p14="http://schemas.microsoft.com/office/powerpoint/2010/main" val="1595293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797">
                                            <p:txEl>
                                              <p:pRg st="0" end="0"/>
                                            </p:txEl>
                                          </p:spTgt>
                                        </p:tgtEl>
                                        <p:attrNameLst>
                                          <p:attrName>style.visibility</p:attrName>
                                        </p:attrNameLst>
                                      </p:cBhvr>
                                      <p:to>
                                        <p:strVal val="visible"/>
                                      </p:to>
                                    </p:set>
                                    <p:animEffect transition="in" filter="fade">
                                      <p:cBhvr>
                                        <p:cTn id="7" dur="500"/>
                                        <p:tgtEl>
                                          <p:spTgt spid="79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771"/>
        <p:cNvGrpSpPr/>
        <p:nvPr/>
      </p:nvGrpSpPr>
      <p:grpSpPr>
        <a:xfrm>
          <a:off x="0" y="0"/>
          <a:ext cx="0" cy="0"/>
          <a:chOff x="0" y="0"/>
          <a:chExt cx="0" cy="0"/>
        </a:xfrm>
      </p:grpSpPr>
      <p:sp>
        <p:nvSpPr>
          <p:cNvPr id="772" name="Google Shape;772;p41"/>
          <p:cNvSpPr txBox="1">
            <a:spLocks noGrp="1"/>
          </p:cNvSpPr>
          <p:nvPr>
            <p:ph type="ctrTitle"/>
          </p:nvPr>
        </p:nvSpPr>
        <p:spPr>
          <a:xfrm>
            <a:off x="619900" y="134800"/>
            <a:ext cx="7904100" cy="851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Questions &amp; Answers</a:t>
            </a:r>
            <a:endParaRPr dirty="0"/>
          </a:p>
        </p:txBody>
      </p:sp>
      <p:sp>
        <p:nvSpPr>
          <p:cNvPr id="773" name="Google Shape;773;p41"/>
          <p:cNvSpPr txBox="1">
            <a:spLocks noGrp="1"/>
          </p:cNvSpPr>
          <p:nvPr>
            <p:ph type="title" idx="4"/>
          </p:nvPr>
        </p:nvSpPr>
        <p:spPr>
          <a:xfrm>
            <a:off x="4320225" y="3612875"/>
            <a:ext cx="3404549" cy="682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sz="2800" dirty="0" smtClean="0"/>
              <a:t>1. El-field and problem density</a:t>
            </a:r>
            <a:endParaRPr sz="2800" dirty="0"/>
          </a:p>
        </p:txBody>
      </p:sp>
      <p:sp>
        <p:nvSpPr>
          <p:cNvPr id="774" name="Google Shape;774;p41"/>
          <p:cNvSpPr txBox="1">
            <a:spLocks noGrp="1"/>
          </p:cNvSpPr>
          <p:nvPr>
            <p:ph type="title" idx="2"/>
          </p:nvPr>
        </p:nvSpPr>
        <p:spPr>
          <a:xfrm>
            <a:off x="2542624" y="1865300"/>
            <a:ext cx="4176227" cy="851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3200" dirty="0" smtClean="0"/>
              <a:t>3. The potential of </a:t>
            </a:r>
            <a:r>
              <a:rPr lang="en-US" sz="3200" dirty="0" err="1" smtClean="0"/>
              <a:t>ChatGPT</a:t>
            </a:r>
            <a:r>
              <a:rPr lang="en-US" sz="3200" dirty="0" smtClean="0"/>
              <a:t>/LLM </a:t>
            </a:r>
            <a:endParaRPr sz="3200" dirty="0"/>
          </a:p>
        </p:txBody>
      </p:sp>
      <p:sp>
        <p:nvSpPr>
          <p:cNvPr id="775" name="Google Shape;775;p41"/>
          <p:cNvSpPr txBox="1">
            <a:spLocks noGrp="1"/>
          </p:cNvSpPr>
          <p:nvPr>
            <p:ph type="title" idx="3"/>
          </p:nvPr>
        </p:nvSpPr>
        <p:spPr>
          <a:xfrm>
            <a:off x="872751" y="3112050"/>
            <a:ext cx="3290700" cy="577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sz="2800" dirty="0" smtClean="0"/>
              <a:t>2. AI to accelerate kno</a:t>
            </a:r>
            <a:r>
              <a:rPr lang="en-US" sz="2800" dirty="0"/>
              <a:t>w</a:t>
            </a:r>
            <a:r>
              <a:rPr lang="es" sz="2800" dirty="0" smtClean="0"/>
              <a:t>ledge and solving </a:t>
            </a:r>
            <a:endParaRPr sz="2800" dirty="0"/>
          </a:p>
        </p:txBody>
      </p:sp>
      <p:sp>
        <p:nvSpPr>
          <p:cNvPr id="17" name="Google Shape;6882;p57"/>
          <p:cNvSpPr/>
          <p:nvPr/>
        </p:nvSpPr>
        <p:spPr>
          <a:xfrm>
            <a:off x="2962656" y="468523"/>
            <a:ext cx="334031" cy="33400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6969;p57"/>
          <p:cNvSpPr/>
          <p:nvPr/>
        </p:nvSpPr>
        <p:spPr>
          <a:xfrm>
            <a:off x="5838084" y="468523"/>
            <a:ext cx="334919" cy="334031"/>
          </a:xfrm>
          <a:custGeom>
            <a:avLst/>
            <a:gdLst/>
            <a:ahLst/>
            <a:cxnLst/>
            <a:rect l="l" t="t" r="r" b="b"/>
            <a:pathLst>
              <a:path w="11689" h="11658" extrusionOk="0">
                <a:moveTo>
                  <a:pt x="5829" y="2458"/>
                </a:moveTo>
                <a:cubicBezTo>
                  <a:pt x="6207" y="2458"/>
                  <a:pt x="6491" y="2773"/>
                  <a:pt x="6491" y="3120"/>
                </a:cubicBezTo>
                <a:cubicBezTo>
                  <a:pt x="6522" y="3466"/>
                  <a:pt x="6207" y="3781"/>
                  <a:pt x="5829" y="3781"/>
                </a:cubicBezTo>
                <a:cubicBezTo>
                  <a:pt x="5419" y="3781"/>
                  <a:pt x="5136" y="3466"/>
                  <a:pt x="5136" y="3120"/>
                </a:cubicBezTo>
                <a:cubicBezTo>
                  <a:pt x="5136" y="2742"/>
                  <a:pt x="5482" y="2458"/>
                  <a:pt x="5829" y="2458"/>
                </a:cubicBezTo>
                <a:close/>
                <a:moveTo>
                  <a:pt x="5860" y="4474"/>
                </a:moveTo>
                <a:cubicBezTo>
                  <a:pt x="6238" y="4474"/>
                  <a:pt x="6522" y="4789"/>
                  <a:pt x="6522" y="5136"/>
                </a:cubicBezTo>
                <a:lnTo>
                  <a:pt x="6522" y="8570"/>
                </a:lnTo>
                <a:cubicBezTo>
                  <a:pt x="6522" y="8948"/>
                  <a:pt x="6207" y="9232"/>
                  <a:pt x="5860" y="9232"/>
                </a:cubicBezTo>
                <a:cubicBezTo>
                  <a:pt x="5451" y="9232"/>
                  <a:pt x="5199" y="8917"/>
                  <a:pt x="5199" y="8570"/>
                </a:cubicBezTo>
                <a:lnTo>
                  <a:pt x="5199" y="5136"/>
                </a:lnTo>
                <a:cubicBezTo>
                  <a:pt x="5199" y="4726"/>
                  <a:pt x="5514" y="4474"/>
                  <a:pt x="5860" y="4474"/>
                </a:cubicBezTo>
                <a:close/>
                <a:moveTo>
                  <a:pt x="5829" y="1"/>
                </a:moveTo>
                <a:cubicBezTo>
                  <a:pt x="2615" y="1"/>
                  <a:pt x="0" y="2647"/>
                  <a:pt x="0" y="5829"/>
                </a:cubicBezTo>
                <a:cubicBezTo>
                  <a:pt x="0" y="9043"/>
                  <a:pt x="2615" y="11657"/>
                  <a:pt x="5829" y="11657"/>
                </a:cubicBezTo>
                <a:cubicBezTo>
                  <a:pt x="9011" y="11657"/>
                  <a:pt x="11657" y="9043"/>
                  <a:pt x="11657" y="5829"/>
                </a:cubicBezTo>
                <a:cubicBezTo>
                  <a:pt x="11689" y="2647"/>
                  <a:pt x="9042" y="1"/>
                  <a:pt x="5829" y="1"/>
                </a:cubicBezTo>
                <a:close/>
              </a:path>
            </a:pathLst>
          </a:custGeom>
          <a:solidFill>
            <a:srgbClr val="5F7D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TextBox 7"/>
          <p:cNvSpPr txBox="1"/>
          <p:nvPr/>
        </p:nvSpPr>
        <p:spPr>
          <a:xfrm>
            <a:off x="8452624" y="4750420"/>
            <a:ext cx="639337" cy="307777"/>
          </a:xfrm>
          <a:prstGeom prst="rect">
            <a:avLst/>
          </a:prstGeom>
          <a:noFill/>
        </p:spPr>
        <p:txBody>
          <a:bodyPr wrap="square" rtlCol="0">
            <a:spAutoFit/>
          </a:bodyPr>
          <a:lstStyle/>
          <a:p>
            <a:r>
              <a:rPr lang="en-US" dirty="0" smtClean="0"/>
              <a:t>26</a:t>
            </a:r>
            <a:endParaRPr lang="ru-RU" dirty="0"/>
          </a:p>
        </p:txBody>
      </p:sp>
    </p:spTree>
    <p:extLst>
      <p:ext uri="{BB962C8B-B14F-4D97-AF65-F5344CB8AC3E}">
        <p14:creationId xmlns:p14="http://schemas.microsoft.com/office/powerpoint/2010/main" val="2313276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73"/>
                                        </p:tgtEl>
                                        <p:attrNameLst>
                                          <p:attrName>style.visibility</p:attrName>
                                        </p:attrNameLst>
                                      </p:cBhvr>
                                      <p:to>
                                        <p:strVal val="visible"/>
                                      </p:to>
                                    </p:set>
                                    <p:animEffect transition="in" filter="fade">
                                      <p:cBhvr>
                                        <p:cTn id="7" dur="500"/>
                                        <p:tgtEl>
                                          <p:spTgt spid="77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75"/>
                                        </p:tgtEl>
                                        <p:attrNameLst>
                                          <p:attrName>style.visibility</p:attrName>
                                        </p:attrNameLst>
                                      </p:cBhvr>
                                      <p:to>
                                        <p:strVal val="visible"/>
                                      </p:to>
                                    </p:set>
                                    <p:animEffect transition="in" filter="fade">
                                      <p:cBhvr>
                                        <p:cTn id="12" dur="500"/>
                                        <p:tgtEl>
                                          <p:spTgt spid="77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74"/>
                                        </p:tgtEl>
                                        <p:attrNameLst>
                                          <p:attrName>style.visibility</p:attrName>
                                        </p:attrNameLst>
                                      </p:cBhvr>
                                      <p:to>
                                        <p:strVal val="visible"/>
                                      </p:to>
                                    </p:set>
                                    <p:animEffect transition="in" filter="fade">
                                      <p:cBhvr>
                                        <p:cTn id="17" dur="500"/>
                                        <p:tgtEl>
                                          <p:spTgt spid="7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3" grpId="0"/>
      <p:bldP spid="774" grpId="0"/>
      <p:bldP spid="77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28"/>
        <p:cNvGrpSpPr/>
        <p:nvPr/>
      </p:nvGrpSpPr>
      <p:grpSpPr>
        <a:xfrm>
          <a:off x="0" y="0"/>
          <a:ext cx="0" cy="0"/>
          <a:chOff x="0" y="0"/>
          <a:chExt cx="0" cy="0"/>
        </a:xfrm>
      </p:grpSpPr>
      <p:sp>
        <p:nvSpPr>
          <p:cNvPr id="629" name="Google Shape;629;p36"/>
          <p:cNvSpPr txBox="1">
            <a:spLocks noGrp="1"/>
          </p:cNvSpPr>
          <p:nvPr>
            <p:ph type="ctrTitle"/>
          </p:nvPr>
        </p:nvSpPr>
        <p:spPr>
          <a:xfrm flipH="1">
            <a:off x="4457674" y="1862650"/>
            <a:ext cx="4209300" cy="851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s" dirty="0"/>
              <a:t>Research &amp; Opportunities</a:t>
            </a:r>
            <a:endParaRPr dirty="0"/>
          </a:p>
        </p:txBody>
      </p:sp>
      <p:sp>
        <p:nvSpPr>
          <p:cNvPr id="630" name="Google Shape;630;p36"/>
          <p:cNvSpPr txBox="1">
            <a:spLocks noGrp="1"/>
          </p:cNvSpPr>
          <p:nvPr>
            <p:ph type="subTitle" idx="1"/>
          </p:nvPr>
        </p:nvSpPr>
        <p:spPr>
          <a:xfrm>
            <a:off x="4457674" y="2799450"/>
            <a:ext cx="3194400" cy="1623900"/>
          </a:xfrm>
          <a:prstGeom prst="rect">
            <a:avLst/>
          </a:prstGeom>
        </p:spPr>
        <p:txBody>
          <a:bodyPr spcFirstLastPara="1" wrap="square" lIns="91425" tIns="91425" rIns="91425" bIns="91425" anchor="t" anchorCtr="0">
            <a:noAutofit/>
          </a:bodyPr>
          <a:lstStyle/>
          <a:p>
            <a:pPr marL="0" lvl="0" indent="0" algn="l"/>
            <a:r>
              <a:rPr lang="en-US" sz="1800" dirty="0"/>
              <a:t>TRIZ in IT workgroup. </a:t>
            </a:r>
          </a:p>
          <a:p>
            <a:pPr marL="0" lvl="0" indent="0" algn="l"/>
            <a:r>
              <a:rPr lang="en-US" sz="1800" dirty="0"/>
              <a:t>Agenda and milestones.</a:t>
            </a:r>
          </a:p>
        </p:txBody>
      </p:sp>
      <p:pic>
        <p:nvPicPr>
          <p:cNvPr id="4" name="Google Shape;254;p25"/>
          <p:cNvPicPr preferRelativeResize="0"/>
          <p:nvPr/>
        </p:nvPicPr>
        <p:blipFill rotWithShape="1">
          <a:blip r:embed="rId3">
            <a:alphaModFix/>
            <a:extLst>
              <a:ext uri="{28A0092B-C50C-407E-A947-70E740481C1C}">
                <a14:useLocalDpi xmlns:a14="http://schemas.microsoft.com/office/drawing/2010/main"/>
              </a:ext>
            </a:extLst>
          </a:blip>
          <a:srcRect l="13539" t="1994" b="4345"/>
          <a:stretch/>
        </p:blipFill>
        <p:spPr>
          <a:xfrm>
            <a:off x="0" y="-28340"/>
            <a:ext cx="3627801" cy="5158800"/>
          </a:xfrm>
          <a:prstGeom prst="rect">
            <a:avLst/>
          </a:prstGeom>
          <a:noFill/>
          <a:ln>
            <a:noFill/>
          </a:ln>
        </p:spPr>
      </p:pic>
      <p:sp>
        <p:nvSpPr>
          <p:cNvPr id="5" name="TextBox 4"/>
          <p:cNvSpPr txBox="1"/>
          <p:nvPr/>
        </p:nvSpPr>
        <p:spPr>
          <a:xfrm>
            <a:off x="8452624" y="4750420"/>
            <a:ext cx="639337" cy="307777"/>
          </a:xfrm>
          <a:prstGeom prst="rect">
            <a:avLst/>
          </a:prstGeom>
          <a:noFill/>
        </p:spPr>
        <p:txBody>
          <a:bodyPr wrap="square" rtlCol="0">
            <a:spAutoFit/>
          </a:bodyPr>
          <a:lstStyle/>
          <a:p>
            <a:r>
              <a:rPr lang="en-US" dirty="0" smtClean="0"/>
              <a:t>27</a:t>
            </a:r>
            <a:endParaRPr lang="ru-RU" dirty="0"/>
          </a:p>
        </p:txBody>
      </p:sp>
    </p:spTree>
    <p:extLst>
      <p:ext uri="{BB962C8B-B14F-4D97-AF65-F5344CB8AC3E}">
        <p14:creationId xmlns:p14="http://schemas.microsoft.com/office/powerpoint/2010/main" val="426730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10D6B6">
                <a:alpha val="70588"/>
              </a:srgbClr>
            </a:gs>
            <a:gs pos="100000">
              <a:srgbClr val="7337D4"/>
            </a:gs>
          </a:gsLst>
          <a:lin ang="0" scaled="0"/>
        </a:gradFill>
        <a:effectLst/>
      </p:bgPr>
    </p:bg>
    <p:spTree>
      <p:nvGrpSpPr>
        <p:cNvPr id="1" name="Shape 822"/>
        <p:cNvGrpSpPr/>
        <p:nvPr/>
      </p:nvGrpSpPr>
      <p:grpSpPr>
        <a:xfrm>
          <a:off x="0" y="0"/>
          <a:ext cx="0" cy="0"/>
          <a:chOff x="0" y="0"/>
          <a:chExt cx="0" cy="0"/>
        </a:xfrm>
      </p:grpSpPr>
      <p:sp>
        <p:nvSpPr>
          <p:cNvPr id="823" name="Google Shape;823;p44"/>
          <p:cNvSpPr txBox="1">
            <a:spLocks noGrp="1"/>
          </p:cNvSpPr>
          <p:nvPr>
            <p:ph type="ctrTitle"/>
          </p:nvPr>
        </p:nvSpPr>
        <p:spPr>
          <a:xfrm>
            <a:off x="619900" y="134800"/>
            <a:ext cx="7904100" cy="851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Agenda</a:t>
            </a:r>
            <a:endParaRPr dirty="0"/>
          </a:p>
        </p:txBody>
      </p:sp>
      <p:sp>
        <p:nvSpPr>
          <p:cNvPr id="826" name="Google Shape;826;p44"/>
          <p:cNvSpPr/>
          <p:nvPr/>
        </p:nvSpPr>
        <p:spPr>
          <a:xfrm>
            <a:off x="619899" y="3135171"/>
            <a:ext cx="5609915" cy="683100"/>
          </a:xfrm>
          <a:prstGeom prst="rect">
            <a:avLst/>
          </a:prstGeom>
          <a:solidFill>
            <a:srgbClr val="E613D5">
              <a:alpha val="35380"/>
            </a:srgbClr>
          </a:solidFill>
          <a:ln w="19050" cap="flat" cmpd="sng">
            <a:solidFill>
              <a:srgbClr val="E613D5"/>
            </a:solidFill>
            <a:prstDash val="solid"/>
            <a:round/>
            <a:headEnd type="none" w="sm" len="sm"/>
            <a:tailEnd type="none" w="sm" len="sm"/>
          </a:ln>
        </p:spPr>
        <p:txBody>
          <a:bodyPr spcFirstLastPara="1" wrap="square" lIns="91425" tIns="91425" rIns="91425" bIns="91425" anchor="ctr" anchorCtr="0">
            <a:noAutofit/>
          </a:bodyPr>
          <a:lstStyle/>
          <a:p>
            <a:r>
              <a:rPr lang="en-US" dirty="0">
                <a:solidFill>
                  <a:srgbClr val="FF0000"/>
                </a:solidFill>
              </a:rPr>
              <a:t>IKAR &amp; DEDAL</a:t>
            </a:r>
            <a:r>
              <a:rPr lang="en-US" dirty="0">
                <a:solidFill>
                  <a:schemeClr val="bg1"/>
                </a:solidFill>
              </a:rPr>
              <a:t> education and certification of IT specialists</a:t>
            </a:r>
            <a:endParaRPr lang="ru-RU" dirty="0">
              <a:solidFill>
                <a:schemeClr val="bg1"/>
              </a:solidFill>
            </a:endParaRPr>
          </a:p>
        </p:txBody>
      </p:sp>
      <p:sp>
        <p:nvSpPr>
          <p:cNvPr id="827" name="Google Shape;827;p44"/>
          <p:cNvSpPr/>
          <p:nvPr/>
        </p:nvSpPr>
        <p:spPr>
          <a:xfrm>
            <a:off x="619899" y="1321240"/>
            <a:ext cx="5609915" cy="683100"/>
          </a:xfrm>
          <a:prstGeom prst="rect">
            <a:avLst/>
          </a:prstGeom>
          <a:solidFill>
            <a:srgbClr val="7337D4">
              <a:alpha val="62310"/>
            </a:srgbClr>
          </a:solidFill>
          <a:ln w="19050" cap="flat" cmpd="sng">
            <a:solidFill>
              <a:srgbClr val="7337D4"/>
            </a:solidFill>
            <a:prstDash val="solid"/>
            <a:round/>
            <a:headEnd type="none" w="sm" len="sm"/>
            <a:tailEnd type="none" w="sm" len="sm"/>
          </a:ln>
        </p:spPr>
        <p:txBody>
          <a:bodyPr spcFirstLastPara="1" wrap="square" lIns="91425" tIns="91425" rIns="91425" bIns="91425" anchor="ctr" anchorCtr="0">
            <a:noAutofit/>
          </a:bodyPr>
          <a:lstStyle/>
          <a:p>
            <a:pPr lvl="0"/>
            <a:r>
              <a:rPr lang="en-US" dirty="0" smtClean="0">
                <a:solidFill>
                  <a:schemeClr val="bg1"/>
                </a:solidFill>
              </a:rPr>
              <a:t>Performing </a:t>
            </a:r>
            <a:r>
              <a:rPr lang="en-US" dirty="0">
                <a:solidFill>
                  <a:schemeClr val="bg1"/>
                </a:solidFill>
              </a:rPr>
              <a:t>R</a:t>
            </a:r>
            <a:r>
              <a:rPr lang="en-US" dirty="0" smtClean="0">
                <a:solidFill>
                  <a:schemeClr val="bg1"/>
                </a:solidFill>
              </a:rPr>
              <a:t>&amp;D projects to investigate </a:t>
            </a:r>
            <a:r>
              <a:rPr lang="en-US" dirty="0">
                <a:solidFill>
                  <a:schemeClr val="bg1"/>
                </a:solidFill>
              </a:rPr>
              <a:t>TRIZ and IT integration</a:t>
            </a:r>
            <a:endParaRPr dirty="0">
              <a:solidFill>
                <a:schemeClr val="bg1"/>
              </a:solidFill>
            </a:endParaRPr>
          </a:p>
        </p:txBody>
      </p:sp>
      <p:sp>
        <p:nvSpPr>
          <p:cNvPr id="828" name="Google Shape;828;p44"/>
          <p:cNvSpPr/>
          <p:nvPr/>
        </p:nvSpPr>
        <p:spPr>
          <a:xfrm>
            <a:off x="619899" y="2228206"/>
            <a:ext cx="5609915" cy="683100"/>
          </a:xfrm>
          <a:prstGeom prst="rect">
            <a:avLst/>
          </a:prstGeom>
          <a:solidFill>
            <a:srgbClr val="00FFFF">
              <a:alpha val="45380"/>
            </a:srgbClr>
          </a:solidFill>
          <a:ln w="19050" cap="flat" cmpd="sng">
            <a:solidFill>
              <a:srgbClr val="00FFFF"/>
            </a:solidFill>
            <a:prstDash val="solid"/>
            <a:round/>
            <a:headEnd type="none" w="sm" len="sm"/>
            <a:tailEnd type="none" w="sm" len="sm"/>
          </a:ln>
        </p:spPr>
        <p:txBody>
          <a:bodyPr spcFirstLastPara="1" wrap="square" lIns="91425" tIns="91425" rIns="91425" bIns="91425" anchor="ctr" anchorCtr="0">
            <a:noAutofit/>
          </a:bodyPr>
          <a:lstStyle/>
          <a:p>
            <a:pPr lvl="0"/>
            <a:r>
              <a:rPr lang="en-US">
                <a:solidFill>
                  <a:srgbClr val="002060"/>
                </a:solidFill>
              </a:rPr>
              <a:t>Periodical publication of research results on TRIZ-Summit website</a:t>
            </a:r>
            <a:endParaRPr/>
          </a:p>
        </p:txBody>
      </p:sp>
      <p:sp>
        <p:nvSpPr>
          <p:cNvPr id="829" name="Google Shape;829;p44"/>
          <p:cNvSpPr/>
          <p:nvPr/>
        </p:nvSpPr>
        <p:spPr>
          <a:xfrm>
            <a:off x="619899" y="4042138"/>
            <a:ext cx="5609915" cy="683100"/>
          </a:xfrm>
          <a:prstGeom prst="rect">
            <a:avLst/>
          </a:prstGeom>
          <a:solidFill>
            <a:srgbClr val="10D6B6">
              <a:alpha val="70590"/>
            </a:srgbClr>
          </a:solidFill>
          <a:ln w="19050" cap="flat" cmpd="sng">
            <a:solidFill>
              <a:srgbClr val="11E4C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US" dirty="0"/>
              <a:t>Discovering opportunities of </a:t>
            </a:r>
            <a:r>
              <a:rPr lang="en-US" dirty="0" smtClean="0"/>
              <a:t>collaboration with international participants and partners</a:t>
            </a:r>
            <a:endParaRPr dirty="0"/>
          </a:p>
        </p:txBody>
      </p:sp>
      <p:pic>
        <p:nvPicPr>
          <p:cNvPr id="28" name="Google Shape;765;p40"/>
          <p:cNvPicPr preferRelativeResize="0"/>
          <p:nvPr/>
        </p:nvPicPr>
        <p:blipFill rotWithShape="1">
          <a:blip r:embed="rId3">
            <a:alphaModFix/>
            <a:extLst>
              <a:ext uri="{28A0092B-C50C-407E-A947-70E740481C1C}">
                <a14:useLocalDpi xmlns:a14="http://schemas.microsoft.com/office/drawing/2010/main"/>
              </a:ext>
            </a:extLst>
          </a:blip>
          <a:srcRect r="22182"/>
          <a:stretch/>
        </p:blipFill>
        <p:spPr>
          <a:xfrm>
            <a:off x="6363381" y="2145013"/>
            <a:ext cx="2289287" cy="1980317"/>
          </a:xfrm>
          <a:prstGeom prst="rect">
            <a:avLst/>
          </a:prstGeom>
          <a:noFill/>
          <a:ln>
            <a:noFill/>
          </a:ln>
        </p:spPr>
      </p:pic>
      <p:sp>
        <p:nvSpPr>
          <p:cNvPr id="29" name="TextBox 28"/>
          <p:cNvSpPr txBox="1"/>
          <p:nvPr/>
        </p:nvSpPr>
        <p:spPr>
          <a:xfrm>
            <a:off x="8452624" y="4750420"/>
            <a:ext cx="639337" cy="307777"/>
          </a:xfrm>
          <a:prstGeom prst="rect">
            <a:avLst/>
          </a:prstGeom>
          <a:noFill/>
        </p:spPr>
        <p:txBody>
          <a:bodyPr wrap="square" rtlCol="0">
            <a:spAutoFit/>
          </a:bodyPr>
          <a:lstStyle/>
          <a:p>
            <a:r>
              <a:rPr lang="en-US" dirty="0" smtClean="0"/>
              <a:t>28</a:t>
            </a: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27"/>
                                        </p:tgtEl>
                                        <p:attrNameLst>
                                          <p:attrName>style.visibility</p:attrName>
                                        </p:attrNameLst>
                                      </p:cBhvr>
                                      <p:to>
                                        <p:strVal val="visible"/>
                                      </p:to>
                                    </p:set>
                                    <p:anim calcmode="lin" valueType="num">
                                      <p:cBhvr additive="base">
                                        <p:cTn id="7" dur="500" fill="hold"/>
                                        <p:tgtEl>
                                          <p:spTgt spid="827"/>
                                        </p:tgtEl>
                                        <p:attrNameLst>
                                          <p:attrName>ppt_x</p:attrName>
                                        </p:attrNameLst>
                                      </p:cBhvr>
                                      <p:tavLst>
                                        <p:tav tm="0">
                                          <p:val>
                                            <p:strVal val="#ppt_x"/>
                                          </p:val>
                                        </p:tav>
                                        <p:tav tm="100000">
                                          <p:val>
                                            <p:strVal val="#ppt_x"/>
                                          </p:val>
                                        </p:tav>
                                      </p:tavLst>
                                    </p:anim>
                                    <p:anim calcmode="lin" valueType="num">
                                      <p:cBhvr additive="base">
                                        <p:cTn id="8" dur="500" fill="hold"/>
                                        <p:tgtEl>
                                          <p:spTgt spid="82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28"/>
                                        </p:tgtEl>
                                        <p:attrNameLst>
                                          <p:attrName>style.visibility</p:attrName>
                                        </p:attrNameLst>
                                      </p:cBhvr>
                                      <p:to>
                                        <p:strVal val="visible"/>
                                      </p:to>
                                    </p:set>
                                    <p:anim calcmode="lin" valueType="num">
                                      <p:cBhvr additive="base">
                                        <p:cTn id="13" dur="500" fill="hold"/>
                                        <p:tgtEl>
                                          <p:spTgt spid="828"/>
                                        </p:tgtEl>
                                        <p:attrNameLst>
                                          <p:attrName>ppt_x</p:attrName>
                                        </p:attrNameLst>
                                      </p:cBhvr>
                                      <p:tavLst>
                                        <p:tav tm="0">
                                          <p:val>
                                            <p:strVal val="#ppt_x"/>
                                          </p:val>
                                        </p:tav>
                                        <p:tav tm="100000">
                                          <p:val>
                                            <p:strVal val="#ppt_x"/>
                                          </p:val>
                                        </p:tav>
                                      </p:tavLst>
                                    </p:anim>
                                    <p:anim calcmode="lin" valueType="num">
                                      <p:cBhvr additive="base">
                                        <p:cTn id="14" dur="500" fill="hold"/>
                                        <p:tgtEl>
                                          <p:spTgt spid="82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26"/>
                                        </p:tgtEl>
                                        <p:attrNameLst>
                                          <p:attrName>style.visibility</p:attrName>
                                        </p:attrNameLst>
                                      </p:cBhvr>
                                      <p:to>
                                        <p:strVal val="visible"/>
                                      </p:to>
                                    </p:set>
                                    <p:anim calcmode="lin" valueType="num">
                                      <p:cBhvr additive="base">
                                        <p:cTn id="19" dur="500" fill="hold"/>
                                        <p:tgtEl>
                                          <p:spTgt spid="826"/>
                                        </p:tgtEl>
                                        <p:attrNameLst>
                                          <p:attrName>ppt_x</p:attrName>
                                        </p:attrNameLst>
                                      </p:cBhvr>
                                      <p:tavLst>
                                        <p:tav tm="0">
                                          <p:val>
                                            <p:strVal val="#ppt_x"/>
                                          </p:val>
                                        </p:tav>
                                        <p:tav tm="100000">
                                          <p:val>
                                            <p:strVal val="#ppt_x"/>
                                          </p:val>
                                        </p:tav>
                                      </p:tavLst>
                                    </p:anim>
                                    <p:anim calcmode="lin" valueType="num">
                                      <p:cBhvr additive="base">
                                        <p:cTn id="20" dur="500" fill="hold"/>
                                        <p:tgtEl>
                                          <p:spTgt spid="82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29"/>
                                        </p:tgtEl>
                                        <p:attrNameLst>
                                          <p:attrName>style.visibility</p:attrName>
                                        </p:attrNameLst>
                                      </p:cBhvr>
                                      <p:to>
                                        <p:strVal val="visible"/>
                                      </p:to>
                                    </p:set>
                                    <p:anim calcmode="lin" valueType="num">
                                      <p:cBhvr additive="base">
                                        <p:cTn id="25" dur="500" fill="hold"/>
                                        <p:tgtEl>
                                          <p:spTgt spid="829"/>
                                        </p:tgtEl>
                                        <p:attrNameLst>
                                          <p:attrName>ppt_x</p:attrName>
                                        </p:attrNameLst>
                                      </p:cBhvr>
                                      <p:tavLst>
                                        <p:tav tm="0">
                                          <p:val>
                                            <p:strVal val="#ppt_x"/>
                                          </p:val>
                                        </p:tav>
                                        <p:tav tm="100000">
                                          <p:val>
                                            <p:strVal val="#ppt_x"/>
                                          </p:val>
                                        </p:tav>
                                      </p:tavLst>
                                    </p:anim>
                                    <p:anim calcmode="lin" valueType="num">
                                      <p:cBhvr additive="base">
                                        <p:cTn id="26" dur="500" fill="hold"/>
                                        <p:tgtEl>
                                          <p:spTgt spid="8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6" grpId="0" animBg="1"/>
      <p:bldP spid="827" grpId="0" animBg="1"/>
      <p:bldP spid="828" grpId="0" animBg="1"/>
      <p:bldP spid="82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736"/>
        <p:cNvGrpSpPr/>
        <p:nvPr/>
      </p:nvGrpSpPr>
      <p:grpSpPr>
        <a:xfrm>
          <a:off x="0" y="0"/>
          <a:ext cx="0" cy="0"/>
          <a:chOff x="0" y="0"/>
          <a:chExt cx="0" cy="0"/>
        </a:xfrm>
      </p:grpSpPr>
      <p:sp>
        <p:nvSpPr>
          <p:cNvPr id="737" name="Google Shape;737;p39"/>
          <p:cNvSpPr txBox="1">
            <a:spLocks noGrp="1"/>
          </p:cNvSpPr>
          <p:nvPr>
            <p:ph type="ctrTitle"/>
          </p:nvPr>
        </p:nvSpPr>
        <p:spPr>
          <a:xfrm>
            <a:off x="619900" y="134800"/>
            <a:ext cx="7904100" cy="851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Milestones - 2023</a:t>
            </a:r>
            <a:endParaRPr dirty="0"/>
          </a:p>
        </p:txBody>
      </p:sp>
      <p:cxnSp>
        <p:nvCxnSpPr>
          <p:cNvPr id="739" name="Google Shape;739;p39"/>
          <p:cNvCxnSpPr/>
          <p:nvPr/>
        </p:nvCxnSpPr>
        <p:spPr>
          <a:xfrm>
            <a:off x="4566725" y="1863175"/>
            <a:ext cx="0" cy="2286600"/>
          </a:xfrm>
          <a:prstGeom prst="straightConnector1">
            <a:avLst/>
          </a:prstGeom>
          <a:noFill/>
          <a:ln w="19050" cap="flat" cmpd="sng">
            <a:solidFill>
              <a:srgbClr val="FFFFFF"/>
            </a:solidFill>
            <a:prstDash val="solid"/>
            <a:round/>
            <a:headEnd type="none" w="med" len="med"/>
            <a:tailEnd type="none" w="med" len="med"/>
          </a:ln>
        </p:spPr>
      </p:cxnSp>
      <p:grpSp>
        <p:nvGrpSpPr>
          <p:cNvPr id="740" name="Google Shape;740;p39"/>
          <p:cNvGrpSpPr/>
          <p:nvPr/>
        </p:nvGrpSpPr>
        <p:grpSpPr>
          <a:xfrm>
            <a:off x="1437114" y="2167150"/>
            <a:ext cx="3162014" cy="524000"/>
            <a:chOff x="1437114" y="2167150"/>
            <a:chExt cx="3162014" cy="524000"/>
          </a:xfrm>
        </p:grpSpPr>
        <p:sp>
          <p:nvSpPr>
            <p:cNvPr id="741" name="Google Shape;741;p39"/>
            <p:cNvSpPr/>
            <p:nvPr/>
          </p:nvSpPr>
          <p:spPr>
            <a:xfrm>
              <a:off x="1437114" y="2167150"/>
              <a:ext cx="1092300" cy="424500"/>
            </a:xfrm>
            <a:prstGeom prst="rect">
              <a:avLst/>
            </a:prstGeom>
            <a:solidFill>
              <a:srgbClr val="E613D5">
                <a:alpha val="35380"/>
              </a:srgbClr>
            </a:solidFill>
            <a:ln w="19050" cap="flat" cmpd="sng">
              <a:solidFill>
                <a:srgbClr val="E613D5"/>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742" name="Google Shape;742;p39"/>
            <p:cNvCxnSpPr/>
            <p:nvPr/>
          </p:nvCxnSpPr>
          <p:spPr>
            <a:xfrm rot="10800000">
              <a:off x="2131929" y="2691150"/>
              <a:ext cx="2467200" cy="0"/>
            </a:xfrm>
            <a:prstGeom prst="straightConnector1">
              <a:avLst/>
            </a:prstGeom>
            <a:noFill/>
            <a:ln w="19050" cap="flat" cmpd="sng">
              <a:solidFill>
                <a:srgbClr val="E613D5"/>
              </a:solidFill>
              <a:prstDash val="solid"/>
              <a:round/>
              <a:headEnd type="diamond" w="med" len="med"/>
              <a:tailEnd type="none" w="med" len="med"/>
            </a:ln>
          </p:spPr>
        </p:cxnSp>
      </p:grpSp>
      <p:grpSp>
        <p:nvGrpSpPr>
          <p:cNvPr id="743" name="Google Shape;743;p39"/>
          <p:cNvGrpSpPr/>
          <p:nvPr/>
        </p:nvGrpSpPr>
        <p:grpSpPr>
          <a:xfrm>
            <a:off x="1437050" y="3145086"/>
            <a:ext cx="3162079" cy="523989"/>
            <a:chOff x="1437050" y="3145086"/>
            <a:chExt cx="3162079" cy="523989"/>
          </a:xfrm>
        </p:grpSpPr>
        <p:sp>
          <p:nvSpPr>
            <p:cNvPr id="744" name="Google Shape;744;p39"/>
            <p:cNvSpPr/>
            <p:nvPr/>
          </p:nvSpPr>
          <p:spPr>
            <a:xfrm rot="10800000" flipH="1">
              <a:off x="1437050" y="3244575"/>
              <a:ext cx="1092300" cy="424500"/>
            </a:xfrm>
            <a:prstGeom prst="rect">
              <a:avLst/>
            </a:prstGeom>
            <a:solidFill>
              <a:srgbClr val="7337D4">
                <a:alpha val="80770"/>
              </a:srgbClr>
            </a:solidFill>
            <a:ln w="19050" cap="flat" cmpd="sng">
              <a:solidFill>
                <a:srgbClr val="7337D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745" name="Google Shape;745;p39"/>
            <p:cNvCxnSpPr/>
            <p:nvPr/>
          </p:nvCxnSpPr>
          <p:spPr>
            <a:xfrm rot="10800000">
              <a:off x="2131929" y="3145086"/>
              <a:ext cx="2467200" cy="0"/>
            </a:xfrm>
            <a:prstGeom prst="straightConnector1">
              <a:avLst/>
            </a:prstGeom>
            <a:noFill/>
            <a:ln w="19050" cap="flat" cmpd="sng">
              <a:solidFill>
                <a:srgbClr val="7337D4"/>
              </a:solidFill>
              <a:prstDash val="solid"/>
              <a:round/>
              <a:headEnd type="diamond" w="med" len="med"/>
              <a:tailEnd type="none" w="med" len="med"/>
            </a:ln>
          </p:spPr>
        </p:cxnSp>
      </p:grpSp>
      <p:grpSp>
        <p:nvGrpSpPr>
          <p:cNvPr id="746" name="Google Shape;746;p39"/>
          <p:cNvGrpSpPr/>
          <p:nvPr/>
        </p:nvGrpSpPr>
        <p:grpSpPr>
          <a:xfrm>
            <a:off x="4524501" y="3372038"/>
            <a:ext cx="3182385" cy="524000"/>
            <a:chOff x="4524501" y="3372038"/>
            <a:chExt cx="3182385" cy="524000"/>
          </a:xfrm>
        </p:grpSpPr>
        <p:sp>
          <p:nvSpPr>
            <p:cNvPr id="747" name="Google Shape;747;p39"/>
            <p:cNvSpPr/>
            <p:nvPr/>
          </p:nvSpPr>
          <p:spPr>
            <a:xfrm rot="10800000">
              <a:off x="6614586" y="3471538"/>
              <a:ext cx="1092300" cy="424500"/>
            </a:xfrm>
            <a:prstGeom prst="rect">
              <a:avLst/>
            </a:prstGeom>
            <a:solidFill>
              <a:srgbClr val="00FFFF">
                <a:alpha val="45380"/>
              </a:srgbClr>
            </a:solidFill>
            <a:ln w="19050" cap="flat" cmpd="sng">
              <a:solidFill>
                <a:srgbClr val="00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748" name="Google Shape;748;p39"/>
            <p:cNvCxnSpPr/>
            <p:nvPr/>
          </p:nvCxnSpPr>
          <p:spPr>
            <a:xfrm>
              <a:off x="4524501" y="3372038"/>
              <a:ext cx="2467200" cy="0"/>
            </a:xfrm>
            <a:prstGeom prst="straightConnector1">
              <a:avLst/>
            </a:prstGeom>
            <a:noFill/>
            <a:ln w="19050" cap="flat" cmpd="sng">
              <a:solidFill>
                <a:srgbClr val="00FFFF"/>
              </a:solidFill>
              <a:prstDash val="solid"/>
              <a:round/>
              <a:headEnd type="diamond" w="med" len="med"/>
              <a:tailEnd type="none" w="med" len="med"/>
            </a:ln>
          </p:spPr>
        </p:cxnSp>
      </p:grpSp>
      <p:grpSp>
        <p:nvGrpSpPr>
          <p:cNvPr id="749" name="Google Shape;749;p39"/>
          <p:cNvGrpSpPr/>
          <p:nvPr/>
        </p:nvGrpSpPr>
        <p:grpSpPr>
          <a:xfrm>
            <a:off x="4524501" y="2394113"/>
            <a:ext cx="3182449" cy="523989"/>
            <a:chOff x="4524501" y="2394113"/>
            <a:chExt cx="3182449" cy="523989"/>
          </a:xfrm>
        </p:grpSpPr>
        <p:sp>
          <p:nvSpPr>
            <p:cNvPr id="750" name="Google Shape;750;p39"/>
            <p:cNvSpPr/>
            <p:nvPr/>
          </p:nvSpPr>
          <p:spPr>
            <a:xfrm flipH="1">
              <a:off x="6614650" y="2394113"/>
              <a:ext cx="1092300" cy="424500"/>
            </a:xfrm>
            <a:prstGeom prst="rect">
              <a:avLst/>
            </a:prstGeom>
            <a:solidFill>
              <a:srgbClr val="44C4BF"/>
            </a:solidFill>
            <a:ln w="19050" cap="flat" cmpd="sng">
              <a:solidFill>
                <a:srgbClr val="11E4C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751" name="Google Shape;751;p39"/>
            <p:cNvCxnSpPr/>
            <p:nvPr/>
          </p:nvCxnSpPr>
          <p:spPr>
            <a:xfrm>
              <a:off x="4524501" y="2918102"/>
              <a:ext cx="2467200" cy="0"/>
            </a:xfrm>
            <a:prstGeom prst="straightConnector1">
              <a:avLst/>
            </a:prstGeom>
            <a:noFill/>
            <a:ln w="19050" cap="flat" cmpd="sng">
              <a:solidFill>
                <a:srgbClr val="11E4C1"/>
              </a:solidFill>
              <a:prstDash val="solid"/>
              <a:round/>
              <a:headEnd type="diamond" w="med" len="med"/>
              <a:tailEnd type="none" w="med" len="med"/>
            </a:ln>
          </p:spPr>
        </p:cxnSp>
      </p:grpSp>
      <p:sp>
        <p:nvSpPr>
          <p:cNvPr id="752" name="Google Shape;752;p39"/>
          <p:cNvSpPr txBox="1"/>
          <p:nvPr/>
        </p:nvSpPr>
        <p:spPr>
          <a:xfrm>
            <a:off x="1534400" y="2186950"/>
            <a:ext cx="897600" cy="3849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rgbClr val="000000"/>
              </a:buClr>
              <a:buSzPts val="1100"/>
              <a:buFont typeface="Arial"/>
              <a:buNone/>
            </a:pPr>
            <a:r>
              <a:rPr lang="es" sz="1800" dirty="0">
                <a:solidFill>
                  <a:srgbClr val="FFFFFF"/>
                </a:solidFill>
                <a:latin typeface="Saira ExtraCondensed Medium"/>
                <a:ea typeface="Saira ExtraCondensed Medium"/>
                <a:cs typeface="Saira ExtraCondensed Medium"/>
                <a:sym typeface="Saira ExtraCondensed Medium"/>
              </a:rPr>
              <a:t>Q1</a:t>
            </a:r>
            <a:endParaRPr sz="1800" dirty="0">
              <a:solidFill>
                <a:srgbClr val="FFFFFF"/>
              </a:solidFill>
              <a:latin typeface="Saira ExtraCondensed Medium"/>
              <a:ea typeface="Saira ExtraCondensed Medium"/>
              <a:cs typeface="Saira ExtraCondensed Medium"/>
              <a:sym typeface="Saira ExtraCondensed Medium"/>
            </a:endParaRPr>
          </a:p>
        </p:txBody>
      </p:sp>
      <p:sp>
        <p:nvSpPr>
          <p:cNvPr id="753" name="Google Shape;753;p39"/>
          <p:cNvSpPr txBox="1"/>
          <p:nvPr/>
        </p:nvSpPr>
        <p:spPr>
          <a:xfrm>
            <a:off x="6711988" y="2413925"/>
            <a:ext cx="897600" cy="3849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rgbClr val="000000"/>
              </a:buClr>
              <a:buSzPts val="1100"/>
              <a:buFont typeface="Arial"/>
              <a:buNone/>
            </a:pPr>
            <a:r>
              <a:rPr lang="es" sz="1800" dirty="0">
                <a:solidFill>
                  <a:srgbClr val="FFFFFF"/>
                </a:solidFill>
                <a:latin typeface="Saira ExtraCondensed Medium"/>
                <a:ea typeface="Saira ExtraCondensed Medium"/>
                <a:cs typeface="Saira ExtraCondensed Medium"/>
                <a:sym typeface="Saira ExtraCondensed Medium"/>
              </a:rPr>
              <a:t>Q2</a:t>
            </a:r>
            <a:endParaRPr sz="1800" dirty="0">
              <a:solidFill>
                <a:srgbClr val="FFFFFF"/>
              </a:solidFill>
              <a:latin typeface="Saira ExtraCondensed Medium"/>
              <a:ea typeface="Saira ExtraCondensed Medium"/>
              <a:cs typeface="Saira ExtraCondensed Medium"/>
              <a:sym typeface="Saira ExtraCondensed Medium"/>
            </a:endParaRPr>
          </a:p>
        </p:txBody>
      </p:sp>
      <p:sp>
        <p:nvSpPr>
          <p:cNvPr id="754" name="Google Shape;754;p39"/>
          <p:cNvSpPr txBox="1"/>
          <p:nvPr/>
        </p:nvSpPr>
        <p:spPr>
          <a:xfrm>
            <a:off x="1534463" y="3264375"/>
            <a:ext cx="897600" cy="3849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rgbClr val="000000"/>
              </a:buClr>
              <a:buSzPts val="1100"/>
              <a:buFont typeface="Arial"/>
              <a:buNone/>
            </a:pPr>
            <a:r>
              <a:rPr lang="es" sz="1800" dirty="0">
                <a:solidFill>
                  <a:srgbClr val="FFFFFF"/>
                </a:solidFill>
                <a:latin typeface="Saira ExtraCondensed Medium"/>
                <a:ea typeface="Saira ExtraCondensed Medium"/>
                <a:cs typeface="Saira ExtraCondensed Medium"/>
                <a:sym typeface="Saira ExtraCondensed Medium"/>
              </a:rPr>
              <a:t>Q3</a:t>
            </a:r>
            <a:endParaRPr sz="1800" dirty="0">
              <a:solidFill>
                <a:srgbClr val="FFFFFF"/>
              </a:solidFill>
              <a:latin typeface="Saira ExtraCondensed Medium"/>
              <a:ea typeface="Saira ExtraCondensed Medium"/>
              <a:cs typeface="Saira ExtraCondensed Medium"/>
              <a:sym typeface="Saira ExtraCondensed Medium"/>
            </a:endParaRPr>
          </a:p>
        </p:txBody>
      </p:sp>
      <p:sp>
        <p:nvSpPr>
          <p:cNvPr id="755" name="Google Shape;755;p39"/>
          <p:cNvSpPr txBox="1"/>
          <p:nvPr/>
        </p:nvSpPr>
        <p:spPr>
          <a:xfrm>
            <a:off x="6711988" y="3491350"/>
            <a:ext cx="897600" cy="3849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Clr>
                <a:srgbClr val="000000"/>
              </a:buClr>
              <a:buSzPts val="1100"/>
              <a:buFont typeface="Arial"/>
              <a:buNone/>
            </a:pPr>
            <a:r>
              <a:rPr lang="es" sz="1800" dirty="0">
                <a:solidFill>
                  <a:srgbClr val="FFFFFF"/>
                </a:solidFill>
                <a:latin typeface="Saira ExtraCondensed Medium"/>
                <a:ea typeface="Saira ExtraCondensed Medium"/>
                <a:cs typeface="Saira ExtraCondensed Medium"/>
                <a:sym typeface="Saira ExtraCondensed Medium"/>
              </a:rPr>
              <a:t>Q4</a:t>
            </a:r>
            <a:endParaRPr sz="1800" dirty="0">
              <a:solidFill>
                <a:srgbClr val="FFFFFF"/>
              </a:solidFill>
              <a:latin typeface="Saira ExtraCondensed Medium"/>
              <a:ea typeface="Saira ExtraCondensed Medium"/>
              <a:cs typeface="Saira ExtraCondensed Medium"/>
              <a:sym typeface="Saira ExtraCondensed Medium"/>
            </a:endParaRPr>
          </a:p>
        </p:txBody>
      </p:sp>
      <p:sp>
        <p:nvSpPr>
          <p:cNvPr id="756" name="Google Shape;756;p39"/>
          <p:cNvSpPr txBox="1"/>
          <p:nvPr/>
        </p:nvSpPr>
        <p:spPr>
          <a:xfrm>
            <a:off x="2687226" y="3337395"/>
            <a:ext cx="1732800" cy="3849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100"/>
              <a:buFont typeface="Arial"/>
              <a:buNone/>
            </a:pPr>
            <a:r>
              <a:rPr lang="es" dirty="0">
                <a:solidFill>
                  <a:srgbClr val="FFFFFF"/>
                </a:solidFill>
                <a:latin typeface="Barlow Semi Condensed"/>
                <a:ea typeface="Barlow Semi Condensed"/>
                <a:cs typeface="Barlow Semi Condensed"/>
                <a:sym typeface="Barlow Semi Condensed"/>
              </a:rPr>
              <a:t>Cases investigation and addressing R&amp;D requirements</a:t>
            </a:r>
            <a:endParaRPr dirty="0">
              <a:solidFill>
                <a:srgbClr val="FFFFFF"/>
              </a:solidFill>
              <a:latin typeface="Barlow Semi Condensed"/>
              <a:ea typeface="Barlow Semi Condensed"/>
              <a:cs typeface="Barlow Semi Condensed"/>
              <a:sym typeface="Barlow Semi Condensed"/>
            </a:endParaRPr>
          </a:p>
        </p:txBody>
      </p:sp>
      <p:sp>
        <p:nvSpPr>
          <p:cNvPr id="757" name="Google Shape;757;p39"/>
          <p:cNvSpPr txBox="1"/>
          <p:nvPr/>
        </p:nvSpPr>
        <p:spPr>
          <a:xfrm>
            <a:off x="4713425" y="3575657"/>
            <a:ext cx="1777500" cy="3849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s" dirty="0">
                <a:solidFill>
                  <a:srgbClr val="FFFFFF"/>
                </a:solidFill>
                <a:latin typeface="Barlow Semi Condensed"/>
                <a:ea typeface="Barlow Semi Condensed"/>
                <a:cs typeface="Barlow Semi Condensed"/>
                <a:sym typeface="Barlow Semi Condensed"/>
              </a:rPr>
              <a:t>Fulfilling database of cases and guide for developers</a:t>
            </a:r>
            <a:endParaRPr dirty="0">
              <a:solidFill>
                <a:srgbClr val="FFFFFF"/>
              </a:solidFill>
              <a:latin typeface="Barlow Semi Condensed"/>
              <a:ea typeface="Barlow Semi Condensed"/>
              <a:cs typeface="Barlow Semi Condensed"/>
              <a:sym typeface="Barlow Semi Condensed"/>
            </a:endParaRPr>
          </a:p>
        </p:txBody>
      </p:sp>
      <p:sp>
        <p:nvSpPr>
          <p:cNvPr id="758" name="Google Shape;758;p39"/>
          <p:cNvSpPr txBox="1"/>
          <p:nvPr/>
        </p:nvSpPr>
        <p:spPr>
          <a:xfrm>
            <a:off x="2683938" y="2186950"/>
            <a:ext cx="1699200" cy="3849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s" dirty="0">
                <a:solidFill>
                  <a:srgbClr val="FFFFFF"/>
                </a:solidFill>
                <a:latin typeface="Barlow Semi Condensed"/>
                <a:ea typeface="Barlow Semi Condensed"/>
                <a:cs typeface="Barlow Semi Condensed"/>
                <a:sym typeface="Barlow Semi Condensed"/>
              </a:rPr>
              <a:t>Templates and process consolidation</a:t>
            </a:r>
            <a:endParaRPr dirty="0">
              <a:solidFill>
                <a:srgbClr val="FFFFFF"/>
              </a:solidFill>
              <a:latin typeface="Barlow Semi Condensed"/>
              <a:ea typeface="Barlow Semi Condensed"/>
              <a:cs typeface="Barlow Semi Condensed"/>
              <a:sym typeface="Barlow Semi Condensed"/>
            </a:endParaRPr>
          </a:p>
        </p:txBody>
      </p:sp>
      <p:sp>
        <p:nvSpPr>
          <p:cNvPr id="759" name="Google Shape;759;p39"/>
          <p:cNvSpPr txBox="1"/>
          <p:nvPr/>
        </p:nvSpPr>
        <p:spPr>
          <a:xfrm>
            <a:off x="4713425" y="2430087"/>
            <a:ext cx="1777500" cy="3849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s" dirty="0">
                <a:solidFill>
                  <a:srgbClr val="FFFFFF"/>
                </a:solidFill>
                <a:latin typeface="Barlow Semi Condensed"/>
                <a:ea typeface="Barlow Semi Condensed"/>
                <a:cs typeface="Barlow Semi Condensed"/>
                <a:sym typeface="Barlow Semi Condensed"/>
              </a:rPr>
              <a:t>Preliminary set of cases gathering</a:t>
            </a:r>
            <a:endParaRPr dirty="0">
              <a:solidFill>
                <a:srgbClr val="FFFFFF"/>
              </a:solidFill>
              <a:latin typeface="Barlow Semi Condensed"/>
              <a:ea typeface="Barlow Semi Condensed"/>
              <a:cs typeface="Barlow Semi Condensed"/>
              <a:sym typeface="Barlow Semi Condensed"/>
            </a:endParaRPr>
          </a:p>
        </p:txBody>
      </p:sp>
      <p:sp>
        <p:nvSpPr>
          <p:cNvPr id="25" name="TextBox 24"/>
          <p:cNvSpPr txBox="1"/>
          <p:nvPr/>
        </p:nvSpPr>
        <p:spPr>
          <a:xfrm>
            <a:off x="8452624" y="4750420"/>
            <a:ext cx="639337" cy="307777"/>
          </a:xfrm>
          <a:prstGeom prst="rect">
            <a:avLst/>
          </a:prstGeom>
          <a:noFill/>
        </p:spPr>
        <p:txBody>
          <a:bodyPr wrap="square" rtlCol="0">
            <a:spAutoFit/>
          </a:bodyPr>
          <a:lstStyle/>
          <a:p>
            <a:r>
              <a:rPr lang="en-US" dirty="0" smtClean="0"/>
              <a:t>29</a:t>
            </a:r>
            <a:endParaRPr lang="ru-RU" dirty="0"/>
          </a:p>
        </p:txBody>
      </p:sp>
    </p:spTree>
    <p:extLst>
      <p:ext uri="{BB962C8B-B14F-4D97-AF65-F5344CB8AC3E}">
        <p14:creationId xmlns:p14="http://schemas.microsoft.com/office/powerpoint/2010/main" val="2497758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40"/>
                                        </p:tgtEl>
                                        <p:attrNameLst>
                                          <p:attrName>style.visibility</p:attrName>
                                        </p:attrNameLst>
                                      </p:cBhvr>
                                      <p:to>
                                        <p:strVal val="visible"/>
                                      </p:to>
                                    </p:set>
                                    <p:animEffect transition="in" filter="fade">
                                      <p:cBhvr>
                                        <p:cTn id="7" dur="500"/>
                                        <p:tgtEl>
                                          <p:spTgt spid="74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52"/>
                                        </p:tgtEl>
                                        <p:attrNameLst>
                                          <p:attrName>style.visibility</p:attrName>
                                        </p:attrNameLst>
                                      </p:cBhvr>
                                      <p:to>
                                        <p:strVal val="visible"/>
                                      </p:to>
                                    </p:set>
                                    <p:animEffect transition="in" filter="fade">
                                      <p:cBhvr>
                                        <p:cTn id="10" dur="500"/>
                                        <p:tgtEl>
                                          <p:spTgt spid="75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58"/>
                                        </p:tgtEl>
                                        <p:attrNameLst>
                                          <p:attrName>style.visibility</p:attrName>
                                        </p:attrNameLst>
                                      </p:cBhvr>
                                      <p:to>
                                        <p:strVal val="visible"/>
                                      </p:to>
                                    </p:set>
                                    <p:animEffect transition="in" filter="fade">
                                      <p:cBhvr>
                                        <p:cTn id="15" dur="500"/>
                                        <p:tgtEl>
                                          <p:spTgt spid="75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749"/>
                                        </p:tgtEl>
                                        <p:attrNameLst>
                                          <p:attrName>style.visibility</p:attrName>
                                        </p:attrNameLst>
                                      </p:cBhvr>
                                      <p:to>
                                        <p:strVal val="visible"/>
                                      </p:to>
                                    </p:set>
                                    <p:animEffect transition="in" filter="fade">
                                      <p:cBhvr>
                                        <p:cTn id="20" dur="500"/>
                                        <p:tgtEl>
                                          <p:spTgt spid="74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53"/>
                                        </p:tgtEl>
                                        <p:attrNameLst>
                                          <p:attrName>style.visibility</p:attrName>
                                        </p:attrNameLst>
                                      </p:cBhvr>
                                      <p:to>
                                        <p:strVal val="visible"/>
                                      </p:to>
                                    </p:set>
                                    <p:animEffect transition="in" filter="fade">
                                      <p:cBhvr>
                                        <p:cTn id="23" dur="500"/>
                                        <p:tgtEl>
                                          <p:spTgt spid="75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59"/>
                                        </p:tgtEl>
                                        <p:attrNameLst>
                                          <p:attrName>style.visibility</p:attrName>
                                        </p:attrNameLst>
                                      </p:cBhvr>
                                      <p:to>
                                        <p:strVal val="visible"/>
                                      </p:to>
                                    </p:set>
                                    <p:animEffect transition="in" filter="fade">
                                      <p:cBhvr>
                                        <p:cTn id="28" dur="500"/>
                                        <p:tgtEl>
                                          <p:spTgt spid="75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743"/>
                                        </p:tgtEl>
                                        <p:attrNameLst>
                                          <p:attrName>style.visibility</p:attrName>
                                        </p:attrNameLst>
                                      </p:cBhvr>
                                      <p:to>
                                        <p:strVal val="visible"/>
                                      </p:to>
                                    </p:set>
                                    <p:animEffect transition="in" filter="fade">
                                      <p:cBhvr>
                                        <p:cTn id="33" dur="500"/>
                                        <p:tgtEl>
                                          <p:spTgt spid="74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54"/>
                                        </p:tgtEl>
                                        <p:attrNameLst>
                                          <p:attrName>style.visibility</p:attrName>
                                        </p:attrNameLst>
                                      </p:cBhvr>
                                      <p:to>
                                        <p:strVal val="visible"/>
                                      </p:to>
                                    </p:set>
                                    <p:animEffect transition="in" filter="fade">
                                      <p:cBhvr>
                                        <p:cTn id="36" dur="500"/>
                                        <p:tgtEl>
                                          <p:spTgt spid="754"/>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756"/>
                                        </p:tgtEl>
                                        <p:attrNameLst>
                                          <p:attrName>style.visibility</p:attrName>
                                        </p:attrNameLst>
                                      </p:cBhvr>
                                      <p:to>
                                        <p:strVal val="visible"/>
                                      </p:to>
                                    </p:set>
                                    <p:animEffect transition="in" filter="fade">
                                      <p:cBhvr>
                                        <p:cTn id="41" dur="500"/>
                                        <p:tgtEl>
                                          <p:spTgt spid="756"/>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746"/>
                                        </p:tgtEl>
                                        <p:attrNameLst>
                                          <p:attrName>style.visibility</p:attrName>
                                        </p:attrNameLst>
                                      </p:cBhvr>
                                      <p:to>
                                        <p:strVal val="visible"/>
                                      </p:to>
                                    </p:set>
                                    <p:animEffect transition="in" filter="fade">
                                      <p:cBhvr>
                                        <p:cTn id="46" dur="500"/>
                                        <p:tgtEl>
                                          <p:spTgt spid="74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55"/>
                                        </p:tgtEl>
                                        <p:attrNameLst>
                                          <p:attrName>style.visibility</p:attrName>
                                        </p:attrNameLst>
                                      </p:cBhvr>
                                      <p:to>
                                        <p:strVal val="visible"/>
                                      </p:to>
                                    </p:set>
                                    <p:animEffect transition="in" filter="fade">
                                      <p:cBhvr>
                                        <p:cTn id="49" dur="500"/>
                                        <p:tgtEl>
                                          <p:spTgt spid="755"/>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757"/>
                                        </p:tgtEl>
                                        <p:attrNameLst>
                                          <p:attrName>style.visibility</p:attrName>
                                        </p:attrNameLst>
                                      </p:cBhvr>
                                      <p:to>
                                        <p:strVal val="visible"/>
                                      </p:to>
                                    </p:set>
                                    <p:animEffect transition="in" filter="fade">
                                      <p:cBhvr>
                                        <p:cTn id="54" dur="500"/>
                                        <p:tgtEl>
                                          <p:spTgt spid="7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2" grpId="0"/>
      <p:bldP spid="753" grpId="0"/>
      <p:bldP spid="754" grpId="0"/>
      <p:bldP spid="755" grpId="0"/>
      <p:bldP spid="756" grpId="0"/>
      <p:bldP spid="757" grpId="0"/>
      <p:bldP spid="758" grpId="0"/>
      <p:bldP spid="75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771"/>
        <p:cNvGrpSpPr/>
        <p:nvPr/>
      </p:nvGrpSpPr>
      <p:grpSpPr>
        <a:xfrm>
          <a:off x="0" y="0"/>
          <a:ext cx="0" cy="0"/>
          <a:chOff x="0" y="0"/>
          <a:chExt cx="0" cy="0"/>
        </a:xfrm>
      </p:grpSpPr>
      <p:sp>
        <p:nvSpPr>
          <p:cNvPr id="772" name="Google Shape;772;p41"/>
          <p:cNvSpPr txBox="1">
            <a:spLocks noGrp="1"/>
          </p:cNvSpPr>
          <p:nvPr>
            <p:ph type="ctrTitle"/>
          </p:nvPr>
        </p:nvSpPr>
        <p:spPr>
          <a:xfrm>
            <a:off x="619900" y="134800"/>
            <a:ext cx="7904100" cy="851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Questions &amp; Answers</a:t>
            </a:r>
            <a:endParaRPr dirty="0"/>
          </a:p>
        </p:txBody>
      </p:sp>
      <p:sp>
        <p:nvSpPr>
          <p:cNvPr id="773" name="Google Shape;773;p41"/>
          <p:cNvSpPr txBox="1">
            <a:spLocks noGrp="1"/>
          </p:cNvSpPr>
          <p:nvPr>
            <p:ph type="title" idx="4"/>
          </p:nvPr>
        </p:nvSpPr>
        <p:spPr>
          <a:xfrm>
            <a:off x="4320226" y="3612875"/>
            <a:ext cx="3201900" cy="577800"/>
          </a:xfrm>
          <a:prstGeom prst="rect">
            <a:avLst/>
          </a:prstGeom>
        </p:spPr>
        <p:txBody>
          <a:bodyPr spcFirstLastPara="1" wrap="square" lIns="91425" tIns="91425" rIns="91425" bIns="91425" anchor="ctr" anchorCtr="0">
            <a:noAutofit/>
          </a:bodyPr>
          <a:lstStyle/>
          <a:p>
            <a:pPr lvl="0"/>
            <a:r>
              <a:rPr lang="es" sz="2800" dirty="0"/>
              <a:t>2</a:t>
            </a:r>
            <a:r>
              <a:rPr lang="es" sz="2800" dirty="0" smtClean="0"/>
              <a:t>. IT\software companies in workgroup</a:t>
            </a:r>
            <a:endParaRPr sz="2800" dirty="0"/>
          </a:p>
        </p:txBody>
      </p:sp>
      <p:sp>
        <p:nvSpPr>
          <p:cNvPr id="774" name="Google Shape;774;p41"/>
          <p:cNvSpPr txBox="1">
            <a:spLocks noGrp="1"/>
          </p:cNvSpPr>
          <p:nvPr>
            <p:ph type="title" idx="2"/>
          </p:nvPr>
        </p:nvSpPr>
        <p:spPr>
          <a:xfrm>
            <a:off x="2276150" y="1873837"/>
            <a:ext cx="4591600" cy="851700"/>
          </a:xfrm>
          <a:prstGeom prst="rect">
            <a:avLst/>
          </a:prstGeom>
        </p:spPr>
        <p:txBody>
          <a:bodyPr spcFirstLastPara="1" wrap="square" lIns="91425" tIns="91425" rIns="91425" bIns="91425" anchor="ctr" anchorCtr="0">
            <a:noAutofit/>
          </a:bodyPr>
          <a:lstStyle/>
          <a:p>
            <a:pPr lvl="0"/>
            <a:r>
              <a:rPr lang="en-US" sz="3600" dirty="0" smtClean="0"/>
              <a:t>3</a:t>
            </a:r>
            <a:r>
              <a:rPr lang="en-US" sz="3600" dirty="0"/>
              <a:t>. Collaboration with China</a:t>
            </a:r>
            <a:endParaRPr sz="3600" dirty="0"/>
          </a:p>
        </p:txBody>
      </p:sp>
      <p:sp>
        <p:nvSpPr>
          <p:cNvPr id="775" name="Google Shape;775;p41"/>
          <p:cNvSpPr txBox="1">
            <a:spLocks noGrp="1"/>
          </p:cNvSpPr>
          <p:nvPr>
            <p:ph type="title" idx="3"/>
          </p:nvPr>
        </p:nvSpPr>
        <p:spPr>
          <a:xfrm>
            <a:off x="872751" y="3112050"/>
            <a:ext cx="3290700" cy="577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sz="2800" dirty="0" smtClean="0"/>
              <a:t>1. TRIZ &amp; IT workgroup conditions</a:t>
            </a:r>
            <a:endParaRPr sz="2800" dirty="0"/>
          </a:p>
        </p:txBody>
      </p:sp>
      <p:sp>
        <p:nvSpPr>
          <p:cNvPr id="17" name="Google Shape;6882;p57"/>
          <p:cNvSpPr/>
          <p:nvPr/>
        </p:nvSpPr>
        <p:spPr>
          <a:xfrm>
            <a:off x="2962656" y="468523"/>
            <a:ext cx="334031" cy="33400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6969;p57"/>
          <p:cNvSpPr/>
          <p:nvPr/>
        </p:nvSpPr>
        <p:spPr>
          <a:xfrm>
            <a:off x="5838084" y="468523"/>
            <a:ext cx="334919" cy="334031"/>
          </a:xfrm>
          <a:custGeom>
            <a:avLst/>
            <a:gdLst/>
            <a:ahLst/>
            <a:cxnLst/>
            <a:rect l="l" t="t" r="r" b="b"/>
            <a:pathLst>
              <a:path w="11689" h="11658" extrusionOk="0">
                <a:moveTo>
                  <a:pt x="5829" y="2458"/>
                </a:moveTo>
                <a:cubicBezTo>
                  <a:pt x="6207" y="2458"/>
                  <a:pt x="6491" y="2773"/>
                  <a:pt x="6491" y="3120"/>
                </a:cubicBezTo>
                <a:cubicBezTo>
                  <a:pt x="6522" y="3466"/>
                  <a:pt x="6207" y="3781"/>
                  <a:pt x="5829" y="3781"/>
                </a:cubicBezTo>
                <a:cubicBezTo>
                  <a:pt x="5419" y="3781"/>
                  <a:pt x="5136" y="3466"/>
                  <a:pt x="5136" y="3120"/>
                </a:cubicBezTo>
                <a:cubicBezTo>
                  <a:pt x="5136" y="2742"/>
                  <a:pt x="5482" y="2458"/>
                  <a:pt x="5829" y="2458"/>
                </a:cubicBezTo>
                <a:close/>
                <a:moveTo>
                  <a:pt x="5860" y="4474"/>
                </a:moveTo>
                <a:cubicBezTo>
                  <a:pt x="6238" y="4474"/>
                  <a:pt x="6522" y="4789"/>
                  <a:pt x="6522" y="5136"/>
                </a:cubicBezTo>
                <a:lnTo>
                  <a:pt x="6522" y="8570"/>
                </a:lnTo>
                <a:cubicBezTo>
                  <a:pt x="6522" y="8948"/>
                  <a:pt x="6207" y="9232"/>
                  <a:pt x="5860" y="9232"/>
                </a:cubicBezTo>
                <a:cubicBezTo>
                  <a:pt x="5451" y="9232"/>
                  <a:pt x="5199" y="8917"/>
                  <a:pt x="5199" y="8570"/>
                </a:cubicBezTo>
                <a:lnTo>
                  <a:pt x="5199" y="5136"/>
                </a:lnTo>
                <a:cubicBezTo>
                  <a:pt x="5199" y="4726"/>
                  <a:pt x="5514" y="4474"/>
                  <a:pt x="5860" y="4474"/>
                </a:cubicBezTo>
                <a:close/>
                <a:moveTo>
                  <a:pt x="5829" y="1"/>
                </a:moveTo>
                <a:cubicBezTo>
                  <a:pt x="2615" y="1"/>
                  <a:pt x="0" y="2647"/>
                  <a:pt x="0" y="5829"/>
                </a:cubicBezTo>
                <a:cubicBezTo>
                  <a:pt x="0" y="9043"/>
                  <a:pt x="2615" y="11657"/>
                  <a:pt x="5829" y="11657"/>
                </a:cubicBezTo>
                <a:cubicBezTo>
                  <a:pt x="9011" y="11657"/>
                  <a:pt x="11657" y="9043"/>
                  <a:pt x="11657" y="5829"/>
                </a:cubicBezTo>
                <a:cubicBezTo>
                  <a:pt x="11689" y="2647"/>
                  <a:pt x="9042" y="1"/>
                  <a:pt x="5829" y="1"/>
                </a:cubicBezTo>
                <a:close/>
              </a:path>
            </a:pathLst>
          </a:custGeom>
          <a:solidFill>
            <a:srgbClr val="5F7D9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TextBox 7"/>
          <p:cNvSpPr txBox="1"/>
          <p:nvPr/>
        </p:nvSpPr>
        <p:spPr>
          <a:xfrm>
            <a:off x="8452624" y="4750420"/>
            <a:ext cx="639337" cy="307777"/>
          </a:xfrm>
          <a:prstGeom prst="rect">
            <a:avLst/>
          </a:prstGeom>
          <a:noFill/>
        </p:spPr>
        <p:txBody>
          <a:bodyPr wrap="square" rtlCol="0">
            <a:spAutoFit/>
          </a:bodyPr>
          <a:lstStyle/>
          <a:p>
            <a:r>
              <a:rPr lang="en-US" dirty="0"/>
              <a:t>30</a:t>
            </a:r>
            <a:endParaRPr lang="ru-RU" dirty="0"/>
          </a:p>
        </p:txBody>
      </p:sp>
    </p:spTree>
    <p:extLst>
      <p:ext uri="{BB962C8B-B14F-4D97-AF65-F5344CB8AC3E}">
        <p14:creationId xmlns:p14="http://schemas.microsoft.com/office/powerpoint/2010/main" val="585399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75"/>
                                        </p:tgtEl>
                                        <p:attrNameLst>
                                          <p:attrName>style.visibility</p:attrName>
                                        </p:attrNameLst>
                                      </p:cBhvr>
                                      <p:to>
                                        <p:strVal val="visible"/>
                                      </p:to>
                                    </p:set>
                                    <p:animEffect transition="in" filter="fade">
                                      <p:cBhvr>
                                        <p:cTn id="7" dur="500"/>
                                        <p:tgtEl>
                                          <p:spTgt spid="77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73"/>
                                        </p:tgtEl>
                                        <p:attrNameLst>
                                          <p:attrName>style.visibility</p:attrName>
                                        </p:attrNameLst>
                                      </p:cBhvr>
                                      <p:to>
                                        <p:strVal val="visible"/>
                                      </p:to>
                                    </p:set>
                                    <p:animEffect transition="in" filter="fade">
                                      <p:cBhvr>
                                        <p:cTn id="12" dur="500"/>
                                        <p:tgtEl>
                                          <p:spTgt spid="77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74"/>
                                        </p:tgtEl>
                                        <p:attrNameLst>
                                          <p:attrName>style.visibility</p:attrName>
                                        </p:attrNameLst>
                                      </p:cBhvr>
                                      <p:to>
                                        <p:strVal val="visible"/>
                                      </p:to>
                                    </p:set>
                                    <p:animEffect transition="in" filter="fade">
                                      <p:cBhvr>
                                        <p:cTn id="17" dur="500"/>
                                        <p:tgtEl>
                                          <p:spTgt spid="7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3" grpId="0"/>
      <p:bldP spid="774" grpId="0"/>
      <p:bldP spid="77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49"/>
        <p:cNvGrpSpPr/>
        <p:nvPr/>
      </p:nvGrpSpPr>
      <p:grpSpPr>
        <a:xfrm>
          <a:off x="0" y="0"/>
          <a:ext cx="0" cy="0"/>
          <a:chOff x="0" y="0"/>
          <a:chExt cx="0" cy="0"/>
        </a:xfrm>
      </p:grpSpPr>
      <p:sp>
        <p:nvSpPr>
          <p:cNvPr id="850" name="Google Shape;850;p45"/>
          <p:cNvSpPr txBox="1">
            <a:spLocks noGrp="1"/>
          </p:cNvSpPr>
          <p:nvPr>
            <p:ph type="ctrTitle"/>
          </p:nvPr>
        </p:nvSpPr>
        <p:spPr>
          <a:xfrm>
            <a:off x="619900" y="134800"/>
            <a:ext cx="7904100" cy="851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s" dirty="0"/>
              <a:t>Contact information</a:t>
            </a:r>
            <a:endParaRPr dirty="0"/>
          </a:p>
        </p:txBody>
      </p:sp>
      <p:sp>
        <p:nvSpPr>
          <p:cNvPr id="851" name="Google Shape;851;p45"/>
          <p:cNvSpPr txBox="1">
            <a:spLocks noGrp="1"/>
          </p:cNvSpPr>
          <p:nvPr>
            <p:ph type="subTitle" idx="4294967295"/>
          </p:nvPr>
        </p:nvSpPr>
        <p:spPr>
          <a:xfrm>
            <a:off x="696316" y="2730392"/>
            <a:ext cx="1499756" cy="1360760"/>
          </a:xfrm>
          <a:prstGeom prst="rect">
            <a:avLst/>
          </a:prstGeom>
        </p:spPr>
        <p:txBody>
          <a:bodyPr spcFirstLastPara="1" wrap="square" lIns="91425" tIns="91425" rIns="91425" bIns="91425" anchor="t" anchorCtr="0">
            <a:noAutofit/>
          </a:bodyPr>
          <a:lstStyle/>
          <a:p>
            <a:pPr marL="0" lvl="0" indent="0">
              <a:spcAft>
                <a:spcPts val="1600"/>
              </a:spcAft>
              <a:buNone/>
            </a:pPr>
            <a:endParaRPr lang="en-US" sz="800" b="1" dirty="0" smtClean="0">
              <a:solidFill>
                <a:srgbClr val="002060"/>
              </a:solidFill>
              <a:latin typeface="Calibri" panose="020F0502020204030204" pitchFamily="34" charset="0"/>
              <a:cs typeface="Calibri" panose="020F0502020204030204" pitchFamily="34" charset="0"/>
            </a:endParaRPr>
          </a:p>
          <a:p>
            <a:pPr marL="0" lvl="0" indent="0">
              <a:spcAft>
                <a:spcPts val="1600"/>
              </a:spcAft>
              <a:buNone/>
            </a:pPr>
            <a:endParaRPr lang="en-US" sz="800" b="1" dirty="0">
              <a:solidFill>
                <a:srgbClr val="002060"/>
              </a:solidFill>
              <a:latin typeface="Calibri" panose="020F0502020204030204" pitchFamily="34" charset="0"/>
              <a:cs typeface="Calibri" panose="020F0502020204030204" pitchFamily="34" charset="0"/>
            </a:endParaRPr>
          </a:p>
          <a:p>
            <a:pPr marL="0" lvl="0" indent="0">
              <a:spcAft>
                <a:spcPts val="1600"/>
              </a:spcAft>
              <a:buNone/>
            </a:pPr>
            <a:r>
              <a:rPr lang="en-US" sz="800" b="1" dirty="0" smtClean="0">
                <a:solidFill>
                  <a:srgbClr val="002060"/>
                </a:solidFill>
                <a:latin typeface="Calibri" panose="020F0502020204030204" pitchFamily="34" charset="0"/>
                <a:cs typeface="Calibri" panose="020F0502020204030204" pitchFamily="34" charset="0"/>
              </a:rPr>
              <a:t>Mobile</a:t>
            </a:r>
            <a:r>
              <a:rPr lang="en-US" sz="800" b="1" dirty="0" smtClean="0">
                <a:solidFill>
                  <a:srgbClr val="FFFFFF"/>
                </a:solidFill>
                <a:latin typeface="Calibri" panose="020F0502020204030204" pitchFamily="34" charset="0"/>
                <a:cs typeface="Calibri" panose="020F0502020204030204" pitchFamily="34" charset="0"/>
              </a:rPr>
              <a:t>: +7 964 370 7873</a:t>
            </a:r>
            <a:r>
              <a:rPr lang="en-US" sz="800" b="1" dirty="0">
                <a:solidFill>
                  <a:srgbClr val="FFFFFF"/>
                </a:solidFill>
                <a:latin typeface="Calibri" panose="020F0502020204030204" pitchFamily="34" charset="0"/>
                <a:cs typeface="Calibri" panose="020F0502020204030204" pitchFamily="34" charset="0"/>
              </a:rPr>
              <a:t/>
            </a:r>
            <a:br>
              <a:rPr lang="en-US" sz="800" b="1" dirty="0">
                <a:solidFill>
                  <a:srgbClr val="FFFFFF"/>
                </a:solidFill>
                <a:latin typeface="Calibri" panose="020F0502020204030204" pitchFamily="34" charset="0"/>
                <a:cs typeface="Calibri" panose="020F0502020204030204" pitchFamily="34" charset="0"/>
              </a:rPr>
            </a:br>
            <a:r>
              <a:rPr lang="en-US" sz="800" b="1" dirty="0" err="1" smtClean="0">
                <a:solidFill>
                  <a:srgbClr val="002060"/>
                </a:solidFill>
                <a:latin typeface="Calibri" panose="020F0502020204030204" pitchFamily="34" charset="0"/>
                <a:cs typeface="Calibri" panose="020F0502020204030204" pitchFamily="34" charset="0"/>
              </a:rPr>
              <a:t>Wechat</a:t>
            </a:r>
            <a:r>
              <a:rPr lang="en-US" sz="800" b="1" dirty="0" smtClean="0">
                <a:solidFill>
                  <a:srgbClr val="FFFFFF"/>
                </a:solidFill>
                <a:latin typeface="Calibri" panose="020F0502020204030204" pitchFamily="34" charset="0"/>
                <a:cs typeface="Calibri" panose="020F0502020204030204" pitchFamily="34" charset="0"/>
              </a:rPr>
              <a:t>: </a:t>
            </a:r>
            <a:r>
              <a:rPr lang="en-US" sz="800" b="1" dirty="0" err="1" smtClean="0">
                <a:solidFill>
                  <a:srgbClr val="FFFFFF"/>
                </a:solidFill>
                <a:latin typeface="Calibri" panose="020F0502020204030204" pitchFamily="34" charset="0"/>
                <a:cs typeface="Calibri" panose="020F0502020204030204" pitchFamily="34" charset="0"/>
              </a:rPr>
              <a:t>Ramez_Kassou</a:t>
            </a:r>
            <a:r>
              <a:rPr lang="en-US" sz="800" dirty="0" smtClean="0">
                <a:solidFill>
                  <a:srgbClr val="FFFFFF"/>
                </a:solidFill>
                <a:latin typeface="Calibri" panose="020F0502020204030204" pitchFamily="34" charset="0"/>
                <a:cs typeface="Calibri" panose="020F0502020204030204" pitchFamily="34" charset="0"/>
              </a:rPr>
              <a:t/>
            </a:r>
            <a:br>
              <a:rPr lang="en-US" sz="800" dirty="0" smtClean="0">
                <a:solidFill>
                  <a:srgbClr val="FFFFFF"/>
                </a:solidFill>
                <a:latin typeface="Calibri" panose="020F0502020204030204" pitchFamily="34" charset="0"/>
                <a:cs typeface="Calibri" panose="020F0502020204030204" pitchFamily="34" charset="0"/>
              </a:rPr>
            </a:br>
            <a:r>
              <a:rPr lang="en-US" sz="800" b="1" dirty="0">
                <a:solidFill>
                  <a:srgbClr val="1F497D"/>
                </a:solidFill>
                <a:latin typeface="Calibri" panose="020F0502020204030204" pitchFamily="34" charset="0"/>
                <a:ea typeface="Calibri" panose="020F0502020204030204" pitchFamily="34" charset="0"/>
                <a:cs typeface="Calibri" panose="020F0502020204030204" pitchFamily="34" charset="0"/>
              </a:rPr>
              <a:t>Email</a:t>
            </a:r>
            <a:r>
              <a:rPr lang="en-US" sz="800" b="1" dirty="0" smtClean="0">
                <a:solidFill>
                  <a:srgbClr val="1F497D"/>
                </a:solidFill>
                <a:latin typeface="Calibri" panose="020F0502020204030204" pitchFamily="34" charset="0"/>
                <a:ea typeface="Calibri" panose="020F0502020204030204" pitchFamily="34" charset="0"/>
                <a:cs typeface="Calibri" panose="020F0502020204030204" pitchFamily="34" charset="0"/>
              </a:rPr>
              <a:t>: </a:t>
            </a:r>
            <a:r>
              <a:rPr lang="en-US" sz="8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arkassou@ya.ru</a:t>
            </a:r>
            <a:endParaRPr lang="en-US" sz="800" b="1" dirty="0">
              <a:solidFill>
                <a:schemeClr val="bg1"/>
              </a:solidFill>
              <a:latin typeface="Calibri" panose="020F0502020204030204" pitchFamily="34" charset="0"/>
              <a:cs typeface="Calibri" panose="020F0502020204030204" pitchFamily="34" charset="0"/>
            </a:endParaRPr>
          </a:p>
        </p:txBody>
      </p:sp>
      <p:sp>
        <p:nvSpPr>
          <p:cNvPr id="852" name="Google Shape;852;p45"/>
          <p:cNvSpPr txBox="1">
            <a:spLocks noGrp="1"/>
          </p:cNvSpPr>
          <p:nvPr>
            <p:ph type="subTitle" idx="4294967295"/>
          </p:nvPr>
        </p:nvSpPr>
        <p:spPr>
          <a:xfrm>
            <a:off x="2377640" y="2790110"/>
            <a:ext cx="1884990" cy="1220669"/>
          </a:xfrm>
          <a:prstGeom prst="rect">
            <a:avLst/>
          </a:prstGeom>
        </p:spPr>
        <p:txBody>
          <a:bodyPr spcFirstLastPara="1" wrap="square" lIns="91425" tIns="91425" rIns="91425" bIns="91425" anchor="t" anchorCtr="0">
            <a:noAutofit/>
          </a:bodyPr>
          <a:lstStyle/>
          <a:p>
            <a:pPr marL="0" lvl="0" indent="0">
              <a:lnSpc>
                <a:spcPct val="100000"/>
              </a:lnSpc>
              <a:spcAft>
                <a:spcPts val="1600"/>
              </a:spcAft>
              <a:buNone/>
            </a:pPr>
            <a:endParaRPr lang="es" sz="800" b="1" dirty="0" smtClean="0">
              <a:solidFill>
                <a:srgbClr val="002060"/>
              </a:solidFill>
              <a:latin typeface="Calibri" panose="020F0502020204030204" pitchFamily="34" charset="0"/>
              <a:cs typeface="Calibri" panose="020F0502020204030204" pitchFamily="34" charset="0"/>
            </a:endParaRPr>
          </a:p>
          <a:p>
            <a:pPr marL="0" lvl="0" indent="0">
              <a:lnSpc>
                <a:spcPct val="100000"/>
              </a:lnSpc>
              <a:spcAft>
                <a:spcPts val="1600"/>
              </a:spcAft>
              <a:buNone/>
            </a:pPr>
            <a:endParaRPr lang="es" sz="800" b="1" dirty="0" smtClean="0">
              <a:solidFill>
                <a:srgbClr val="002060"/>
              </a:solidFill>
              <a:latin typeface="Calibri" panose="020F0502020204030204" pitchFamily="34" charset="0"/>
              <a:cs typeface="Calibri" panose="020F0502020204030204" pitchFamily="34" charset="0"/>
            </a:endParaRPr>
          </a:p>
          <a:p>
            <a:pPr marL="0" lvl="0" indent="0">
              <a:lnSpc>
                <a:spcPct val="100000"/>
              </a:lnSpc>
              <a:spcAft>
                <a:spcPts val="1600"/>
              </a:spcAft>
              <a:buNone/>
            </a:pPr>
            <a:r>
              <a:rPr lang="es" sz="800" b="1" dirty="0" smtClean="0">
                <a:solidFill>
                  <a:srgbClr val="002060"/>
                </a:solidFill>
                <a:latin typeface="Calibri" panose="020F0502020204030204" pitchFamily="34" charset="0"/>
                <a:cs typeface="Calibri" panose="020F0502020204030204" pitchFamily="34" charset="0"/>
              </a:rPr>
              <a:t>Mobile</a:t>
            </a:r>
            <a:r>
              <a:rPr lang="es" sz="800" b="1" dirty="0">
                <a:solidFill>
                  <a:schemeClr val="bg1"/>
                </a:solidFill>
                <a:latin typeface="Calibri" panose="020F0502020204030204" pitchFamily="34" charset="0"/>
                <a:cs typeface="Calibri" panose="020F0502020204030204" pitchFamily="34" charset="0"/>
              </a:rPr>
              <a:t>: +86-1380 1313 </a:t>
            </a:r>
            <a:r>
              <a:rPr lang="es" sz="800" b="1" dirty="0" smtClean="0">
                <a:solidFill>
                  <a:schemeClr val="bg1"/>
                </a:solidFill>
                <a:latin typeface="Calibri" panose="020F0502020204030204" pitchFamily="34" charset="0"/>
                <a:cs typeface="Calibri" panose="020F0502020204030204" pitchFamily="34" charset="0"/>
              </a:rPr>
              <a:t>660</a:t>
            </a:r>
            <a:br>
              <a:rPr lang="es" sz="800" b="1" dirty="0" smtClean="0">
                <a:solidFill>
                  <a:schemeClr val="bg1"/>
                </a:solidFill>
                <a:latin typeface="Calibri" panose="020F0502020204030204" pitchFamily="34" charset="0"/>
                <a:cs typeface="Calibri" panose="020F0502020204030204" pitchFamily="34" charset="0"/>
              </a:rPr>
            </a:br>
            <a:r>
              <a:rPr lang="es" sz="800" b="1" dirty="0" smtClean="0">
                <a:solidFill>
                  <a:srgbClr val="002060"/>
                </a:solidFill>
                <a:latin typeface="Calibri" panose="020F0502020204030204" pitchFamily="34" charset="0"/>
                <a:cs typeface="Calibri" panose="020F0502020204030204" pitchFamily="34" charset="0"/>
              </a:rPr>
              <a:t>Wechat</a:t>
            </a:r>
            <a:r>
              <a:rPr lang="es" sz="800" b="1" dirty="0">
                <a:solidFill>
                  <a:schemeClr val="bg1"/>
                </a:solidFill>
                <a:latin typeface="Calibri" panose="020F0502020204030204" pitchFamily="34" charset="0"/>
                <a:cs typeface="Calibri" panose="020F0502020204030204" pitchFamily="34" charset="0"/>
              </a:rPr>
              <a:t>: </a:t>
            </a:r>
            <a:r>
              <a:rPr lang="es" sz="800" b="1" dirty="0" smtClean="0">
                <a:solidFill>
                  <a:schemeClr val="bg1"/>
                </a:solidFill>
                <a:latin typeface="Calibri" panose="020F0502020204030204" pitchFamily="34" charset="0"/>
                <a:cs typeface="Calibri" panose="020F0502020204030204" pitchFamily="34" charset="0"/>
              </a:rPr>
              <a:t>1906966021</a:t>
            </a:r>
            <a:r>
              <a:rPr lang="es" sz="800" dirty="0" smtClean="0">
                <a:solidFill>
                  <a:schemeClr val="bg1"/>
                </a:solidFill>
                <a:latin typeface="Calibri" panose="020F0502020204030204" pitchFamily="34" charset="0"/>
                <a:cs typeface="Calibri" panose="020F0502020204030204" pitchFamily="34" charset="0"/>
              </a:rPr>
              <a:t/>
            </a:r>
            <a:br>
              <a:rPr lang="es" sz="800" dirty="0" smtClean="0">
                <a:solidFill>
                  <a:schemeClr val="bg1"/>
                </a:solidFill>
                <a:latin typeface="Calibri" panose="020F0502020204030204" pitchFamily="34" charset="0"/>
                <a:cs typeface="Calibri" panose="020F0502020204030204" pitchFamily="34" charset="0"/>
              </a:rPr>
            </a:br>
            <a:r>
              <a:rPr lang="en-US" sz="800" b="1" dirty="0">
                <a:solidFill>
                  <a:srgbClr val="1F497D"/>
                </a:solidFill>
                <a:latin typeface="Calibri" panose="020F0502020204030204" pitchFamily="34" charset="0"/>
                <a:ea typeface="Calibri" panose="020F0502020204030204" pitchFamily="34" charset="0"/>
                <a:cs typeface="Calibri" panose="020F0502020204030204" pitchFamily="34" charset="0"/>
              </a:rPr>
              <a:t>Email</a:t>
            </a:r>
            <a:r>
              <a:rPr lang="en-US" sz="800" b="1" dirty="0" smtClean="0">
                <a:solidFill>
                  <a:srgbClr val="1F497D"/>
                </a:solidFill>
                <a:latin typeface="Calibri" panose="020F0502020204030204" pitchFamily="34" charset="0"/>
                <a:ea typeface="Calibri" panose="020F0502020204030204" pitchFamily="34" charset="0"/>
                <a:cs typeface="Calibri" panose="020F0502020204030204" pitchFamily="34" charset="0"/>
              </a:rPr>
              <a:t>: </a:t>
            </a:r>
            <a:r>
              <a:rPr lang="en-US" sz="8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Jason.wang@ima-innocloud.com</a:t>
            </a:r>
            <a:endParaRPr sz="800" dirty="0">
              <a:solidFill>
                <a:schemeClr val="bg1"/>
              </a:solidFill>
              <a:latin typeface="Calibri" panose="020F0502020204030204" pitchFamily="34" charset="0"/>
              <a:cs typeface="Calibri" panose="020F0502020204030204" pitchFamily="34" charset="0"/>
            </a:endParaRPr>
          </a:p>
        </p:txBody>
      </p:sp>
      <p:sp>
        <p:nvSpPr>
          <p:cNvPr id="857" name="Google Shape;857;p45"/>
          <p:cNvSpPr txBox="1">
            <a:spLocks noGrp="1"/>
          </p:cNvSpPr>
          <p:nvPr>
            <p:ph type="ctrTitle"/>
          </p:nvPr>
        </p:nvSpPr>
        <p:spPr>
          <a:xfrm>
            <a:off x="503847" y="1185834"/>
            <a:ext cx="702560" cy="644700"/>
          </a:xfrm>
          <a:prstGeom prst="rect">
            <a:avLst/>
          </a:prstGeom>
          <a:ln w="1905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s" sz="1600" dirty="0">
                <a:solidFill>
                  <a:srgbClr val="FFFFFF"/>
                </a:solidFill>
                <a:latin typeface="Saira ExtraCondensed Medium"/>
                <a:ea typeface="Saira ExtraCondensed Medium"/>
                <a:cs typeface="Saira ExtraCondensed Medium"/>
                <a:sym typeface="Saira ExtraCondensed Medium"/>
              </a:rPr>
              <a:t>Ramez Kassou</a:t>
            </a:r>
            <a:endParaRPr sz="1600" dirty="0">
              <a:solidFill>
                <a:srgbClr val="FFFFFF"/>
              </a:solidFill>
              <a:latin typeface="Saira ExtraCondensed Medium"/>
              <a:ea typeface="Saira ExtraCondensed Medium"/>
              <a:cs typeface="Saira ExtraCondensed Medium"/>
              <a:sym typeface="Saira ExtraCondensed Medium"/>
            </a:endParaRPr>
          </a:p>
        </p:txBody>
      </p:sp>
      <p:sp>
        <p:nvSpPr>
          <p:cNvPr id="858" name="Google Shape;858;p45"/>
          <p:cNvSpPr txBox="1">
            <a:spLocks noGrp="1"/>
          </p:cNvSpPr>
          <p:nvPr>
            <p:ph type="ctrTitle" idx="4294967295"/>
          </p:nvPr>
        </p:nvSpPr>
        <p:spPr>
          <a:xfrm>
            <a:off x="2211244" y="1189827"/>
            <a:ext cx="696938" cy="644700"/>
          </a:xfrm>
          <a:prstGeom prst="rect">
            <a:avLst/>
          </a:prstGeom>
          <a:ln w="1905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rtl="0">
              <a:spcBef>
                <a:spcPts val="0"/>
              </a:spcBef>
              <a:spcAft>
                <a:spcPts val="0"/>
              </a:spcAft>
              <a:buNone/>
            </a:pPr>
            <a:r>
              <a:rPr lang="es" sz="1600" dirty="0">
                <a:solidFill>
                  <a:srgbClr val="FFFFFF"/>
                </a:solidFill>
                <a:latin typeface="Saira ExtraCondensed Medium"/>
                <a:ea typeface="Saira ExtraCondensed Medium"/>
                <a:cs typeface="Saira ExtraCondensed Medium"/>
                <a:sym typeface="Saira ExtraCondensed Medium"/>
              </a:rPr>
              <a:t>Jason Wang</a:t>
            </a:r>
            <a:endParaRPr sz="1600" dirty="0">
              <a:solidFill>
                <a:srgbClr val="FFFFFF"/>
              </a:solidFill>
              <a:latin typeface="Saira ExtraCondensed Medium"/>
              <a:ea typeface="Saira ExtraCondensed Medium"/>
              <a:cs typeface="Saira ExtraCondensed Medium"/>
              <a:sym typeface="Saira ExtraCondensed Medium"/>
            </a:endParaRPr>
          </a:p>
        </p:txBody>
      </p:sp>
      <p:cxnSp>
        <p:nvCxnSpPr>
          <p:cNvPr id="859" name="Google Shape;859;p45"/>
          <p:cNvCxnSpPr/>
          <p:nvPr/>
        </p:nvCxnSpPr>
        <p:spPr>
          <a:xfrm>
            <a:off x="696316" y="3224171"/>
            <a:ext cx="0" cy="597300"/>
          </a:xfrm>
          <a:prstGeom prst="straightConnector1">
            <a:avLst/>
          </a:prstGeom>
          <a:noFill/>
          <a:ln w="19050" cap="flat" cmpd="sng">
            <a:solidFill>
              <a:srgbClr val="FFFFFF"/>
            </a:solidFill>
            <a:prstDash val="solid"/>
            <a:round/>
            <a:headEnd type="none" w="med" len="med"/>
            <a:tailEnd type="none" w="med" len="med"/>
          </a:ln>
        </p:spPr>
      </p:cxnSp>
      <p:cxnSp>
        <p:nvCxnSpPr>
          <p:cNvPr id="860" name="Google Shape;860;p45"/>
          <p:cNvCxnSpPr/>
          <p:nvPr/>
        </p:nvCxnSpPr>
        <p:spPr>
          <a:xfrm>
            <a:off x="2388046" y="3237368"/>
            <a:ext cx="0" cy="597300"/>
          </a:xfrm>
          <a:prstGeom prst="straightConnector1">
            <a:avLst/>
          </a:prstGeom>
          <a:noFill/>
          <a:ln w="19050" cap="flat" cmpd="sng">
            <a:solidFill>
              <a:srgbClr val="FFFFFF"/>
            </a:solidFill>
            <a:prstDash val="solid"/>
            <a:round/>
            <a:headEnd type="none" w="med" len="med"/>
            <a:tailEnd type="none" w="med" len="med"/>
          </a:ln>
        </p:spPr>
      </p:cxnSp>
      <p:sp>
        <p:nvSpPr>
          <p:cNvPr id="1246" name="TextBox 1245"/>
          <p:cNvSpPr txBox="1"/>
          <p:nvPr/>
        </p:nvSpPr>
        <p:spPr>
          <a:xfrm>
            <a:off x="8452624" y="4750420"/>
            <a:ext cx="639337" cy="307777"/>
          </a:xfrm>
          <a:prstGeom prst="rect">
            <a:avLst/>
          </a:prstGeom>
          <a:noFill/>
        </p:spPr>
        <p:txBody>
          <a:bodyPr wrap="square" rtlCol="0">
            <a:spAutoFit/>
          </a:bodyPr>
          <a:lstStyle/>
          <a:p>
            <a:r>
              <a:rPr lang="en-US" dirty="0" smtClean="0"/>
              <a:t>31</a:t>
            </a:r>
            <a:endParaRPr lang="ru-RU" dirty="0"/>
          </a:p>
        </p:txBody>
      </p:sp>
      <p:sp>
        <p:nvSpPr>
          <p:cNvPr id="29" name="Google Shape;852;p45"/>
          <p:cNvSpPr txBox="1">
            <a:spLocks/>
          </p:cNvSpPr>
          <p:nvPr/>
        </p:nvSpPr>
        <p:spPr>
          <a:xfrm>
            <a:off x="4189857" y="3084308"/>
            <a:ext cx="1464242" cy="100684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l" rtl="0">
              <a:lnSpc>
                <a:spcPct val="115000"/>
              </a:lnSpc>
              <a:spcBef>
                <a:spcPts val="0"/>
              </a:spcBef>
              <a:spcAft>
                <a:spcPts val="0"/>
              </a:spcAft>
              <a:buClr>
                <a:srgbClr val="666666"/>
              </a:buClr>
              <a:buSzPts val="1200"/>
              <a:buFont typeface="Barlow Semi Condensed"/>
              <a:buChar char="●"/>
              <a:defRPr sz="1200" b="0" i="0" u="none" strike="noStrike" cap="none">
                <a:solidFill>
                  <a:srgbClr val="666666"/>
                </a:solidFill>
                <a:latin typeface="Barlow Semi Condensed"/>
                <a:ea typeface="Barlow Semi Condensed"/>
                <a:cs typeface="Barlow Semi Condensed"/>
                <a:sym typeface="Barlow Semi Condensed"/>
              </a:defRPr>
            </a:lvl1pPr>
            <a:lvl2pPr marL="914400" marR="0" lvl="1" indent="-304800" algn="l" rtl="0">
              <a:lnSpc>
                <a:spcPct val="115000"/>
              </a:lnSpc>
              <a:spcBef>
                <a:spcPts val="1600"/>
              </a:spcBef>
              <a:spcAft>
                <a:spcPts val="0"/>
              </a:spcAft>
              <a:buClr>
                <a:srgbClr val="666666"/>
              </a:buClr>
              <a:buSzPts val="1200"/>
              <a:buFont typeface="Barlow Semi Condensed"/>
              <a:buChar char="○"/>
              <a:defRPr sz="1200" b="0" i="0" u="none" strike="noStrike" cap="none">
                <a:solidFill>
                  <a:srgbClr val="666666"/>
                </a:solidFill>
                <a:latin typeface="Barlow Semi Condensed"/>
                <a:ea typeface="Barlow Semi Condensed"/>
                <a:cs typeface="Barlow Semi Condensed"/>
                <a:sym typeface="Barlow Semi Condensed"/>
              </a:defRPr>
            </a:lvl2pPr>
            <a:lvl3pPr marL="1371600" marR="0" lvl="2" indent="-304800" algn="l" rtl="0">
              <a:lnSpc>
                <a:spcPct val="115000"/>
              </a:lnSpc>
              <a:spcBef>
                <a:spcPts val="1600"/>
              </a:spcBef>
              <a:spcAft>
                <a:spcPts val="0"/>
              </a:spcAft>
              <a:buClr>
                <a:srgbClr val="666666"/>
              </a:buClr>
              <a:buSzPts val="1200"/>
              <a:buFont typeface="Barlow Semi Condensed"/>
              <a:buChar char="■"/>
              <a:defRPr sz="1200" b="0" i="0" u="none" strike="noStrike" cap="none">
                <a:solidFill>
                  <a:srgbClr val="666666"/>
                </a:solidFill>
                <a:latin typeface="Barlow Semi Condensed"/>
                <a:ea typeface="Barlow Semi Condensed"/>
                <a:cs typeface="Barlow Semi Condensed"/>
                <a:sym typeface="Barlow Semi Condensed"/>
              </a:defRPr>
            </a:lvl3pPr>
            <a:lvl4pPr marL="1828800" marR="0" lvl="3" indent="-304800" algn="l" rtl="0">
              <a:lnSpc>
                <a:spcPct val="115000"/>
              </a:lnSpc>
              <a:spcBef>
                <a:spcPts val="1600"/>
              </a:spcBef>
              <a:spcAft>
                <a:spcPts val="0"/>
              </a:spcAft>
              <a:buClr>
                <a:srgbClr val="666666"/>
              </a:buClr>
              <a:buSzPts val="1200"/>
              <a:buFont typeface="Barlow Semi Condensed"/>
              <a:buChar char="●"/>
              <a:defRPr sz="1200" b="0" i="0" u="none" strike="noStrike" cap="none">
                <a:solidFill>
                  <a:srgbClr val="666666"/>
                </a:solidFill>
                <a:latin typeface="Barlow Semi Condensed"/>
                <a:ea typeface="Barlow Semi Condensed"/>
                <a:cs typeface="Barlow Semi Condensed"/>
                <a:sym typeface="Barlow Semi Condensed"/>
              </a:defRPr>
            </a:lvl4pPr>
            <a:lvl5pPr marL="2286000" marR="0" lvl="4" indent="-304800" algn="l" rtl="0">
              <a:lnSpc>
                <a:spcPct val="115000"/>
              </a:lnSpc>
              <a:spcBef>
                <a:spcPts val="1600"/>
              </a:spcBef>
              <a:spcAft>
                <a:spcPts val="0"/>
              </a:spcAft>
              <a:buClr>
                <a:srgbClr val="666666"/>
              </a:buClr>
              <a:buSzPts val="1200"/>
              <a:buFont typeface="Barlow Semi Condensed"/>
              <a:buChar char="○"/>
              <a:defRPr sz="1200" b="0" i="0" u="none" strike="noStrike" cap="none">
                <a:solidFill>
                  <a:srgbClr val="666666"/>
                </a:solidFill>
                <a:latin typeface="Barlow Semi Condensed"/>
                <a:ea typeface="Barlow Semi Condensed"/>
                <a:cs typeface="Barlow Semi Condensed"/>
                <a:sym typeface="Barlow Semi Condensed"/>
              </a:defRPr>
            </a:lvl5pPr>
            <a:lvl6pPr marL="2743200" marR="0" lvl="5" indent="-304800" algn="l" rtl="0">
              <a:lnSpc>
                <a:spcPct val="115000"/>
              </a:lnSpc>
              <a:spcBef>
                <a:spcPts val="1600"/>
              </a:spcBef>
              <a:spcAft>
                <a:spcPts val="0"/>
              </a:spcAft>
              <a:buClr>
                <a:srgbClr val="666666"/>
              </a:buClr>
              <a:buSzPts val="1200"/>
              <a:buFont typeface="Barlow Semi Condensed"/>
              <a:buChar char="■"/>
              <a:defRPr sz="1200" b="0" i="0" u="none" strike="noStrike" cap="none">
                <a:solidFill>
                  <a:srgbClr val="666666"/>
                </a:solidFill>
                <a:latin typeface="Barlow Semi Condensed"/>
                <a:ea typeface="Barlow Semi Condensed"/>
                <a:cs typeface="Barlow Semi Condensed"/>
                <a:sym typeface="Barlow Semi Condensed"/>
              </a:defRPr>
            </a:lvl6pPr>
            <a:lvl7pPr marL="3200400" marR="0" lvl="6" indent="-304800" algn="l" rtl="0">
              <a:lnSpc>
                <a:spcPct val="115000"/>
              </a:lnSpc>
              <a:spcBef>
                <a:spcPts val="1600"/>
              </a:spcBef>
              <a:spcAft>
                <a:spcPts val="0"/>
              </a:spcAft>
              <a:buClr>
                <a:srgbClr val="666666"/>
              </a:buClr>
              <a:buSzPts val="1200"/>
              <a:buFont typeface="Barlow Semi Condensed"/>
              <a:buChar char="●"/>
              <a:defRPr sz="1200" b="0" i="0" u="none" strike="noStrike" cap="none">
                <a:solidFill>
                  <a:srgbClr val="666666"/>
                </a:solidFill>
                <a:latin typeface="Barlow Semi Condensed"/>
                <a:ea typeface="Barlow Semi Condensed"/>
                <a:cs typeface="Barlow Semi Condensed"/>
                <a:sym typeface="Barlow Semi Condensed"/>
              </a:defRPr>
            </a:lvl7pPr>
            <a:lvl8pPr marL="3657600" marR="0" lvl="7" indent="-304800" algn="l" rtl="0">
              <a:lnSpc>
                <a:spcPct val="115000"/>
              </a:lnSpc>
              <a:spcBef>
                <a:spcPts val="1600"/>
              </a:spcBef>
              <a:spcAft>
                <a:spcPts val="0"/>
              </a:spcAft>
              <a:buClr>
                <a:srgbClr val="666666"/>
              </a:buClr>
              <a:buSzPts val="1200"/>
              <a:buFont typeface="Barlow Semi Condensed"/>
              <a:buChar char="○"/>
              <a:defRPr sz="1200" b="0" i="0" u="none" strike="noStrike" cap="none">
                <a:solidFill>
                  <a:srgbClr val="666666"/>
                </a:solidFill>
                <a:latin typeface="Barlow Semi Condensed"/>
                <a:ea typeface="Barlow Semi Condensed"/>
                <a:cs typeface="Barlow Semi Condensed"/>
                <a:sym typeface="Barlow Semi Condensed"/>
              </a:defRPr>
            </a:lvl8pPr>
            <a:lvl9pPr marL="4114800" marR="0" lvl="8" indent="-304800" algn="l" rtl="0">
              <a:lnSpc>
                <a:spcPct val="115000"/>
              </a:lnSpc>
              <a:spcBef>
                <a:spcPts val="1600"/>
              </a:spcBef>
              <a:spcAft>
                <a:spcPts val="1600"/>
              </a:spcAft>
              <a:buClr>
                <a:srgbClr val="666666"/>
              </a:buClr>
              <a:buSzPts val="1200"/>
              <a:buFont typeface="Barlow Semi Condensed"/>
              <a:buChar char="■"/>
              <a:defRPr sz="1200" b="0" i="0" u="none" strike="noStrike" cap="none">
                <a:solidFill>
                  <a:srgbClr val="666666"/>
                </a:solidFill>
                <a:latin typeface="Barlow Semi Condensed"/>
                <a:ea typeface="Barlow Semi Condensed"/>
                <a:cs typeface="Barlow Semi Condensed"/>
                <a:sym typeface="Barlow Semi Condensed"/>
              </a:defRPr>
            </a:lvl9pPr>
          </a:lstStyle>
          <a:p>
            <a:pPr marL="0" indent="0">
              <a:lnSpc>
                <a:spcPct val="100000"/>
              </a:lnSpc>
              <a:spcAft>
                <a:spcPts val="1600"/>
              </a:spcAft>
              <a:buFont typeface="Barlow Semi Condensed"/>
              <a:buNone/>
            </a:pPr>
            <a:endParaRPr lang="de-DE" sz="800" dirty="0" smtClean="0">
              <a:solidFill>
                <a:schemeClr val="accent5"/>
              </a:solidFill>
              <a:latin typeface="Calibri" panose="020F0502020204030204" pitchFamily="34" charset="0"/>
              <a:cs typeface="Calibri" panose="020F0502020204030204" pitchFamily="34" charset="0"/>
            </a:endParaRPr>
          </a:p>
          <a:p>
            <a:pPr marL="0" indent="0">
              <a:lnSpc>
                <a:spcPct val="100000"/>
              </a:lnSpc>
              <a:spcAft>
                <a:spcPts val="1600"/>
              </a:spcAft>
              <a:buNone/>
            </a:pPr>
            <a:r>
              <a:rPr lang="de-DE" sz="800" b="1" dirty="0" err="1" smtClean="0">
                <a:solidFill>
                  <a:srgbClr val="002060"/>
                </a:solidFill>
                <a:latin typeface="Calibri" panose="020F0502020204030204" pitchFamily="34" charset="0"/>
                <a:cs typeface="Calibri" panose="020F0502020204030204" pitchFamily="34" charset="0"/>
              </a:rPr>
              <a:t>Telegram</a:t>
            </a:r>
            <a:r>
              <a:rPr lang="de-DE" sz="800" b="1" dirty="0" smtClean="0">
                <a:solidFill>
                  <a:schemeClr val="bg1"/>
                </a:solidFill>
                <a:latin typeface="Calibri" panose="020F0502020204030204" pitchFamily="34" charset="0"/>
                <a:cs typeface="Calibri" panose="020F0502020204030204" pitchFamily="34" charset="0"/>
              </a:rPr>
              <a:t>: @</a:t>
            </a:r>
            <a:r>
              <a:rPr lang="de-DE" sz="800" b="1" dirty="0" err="1" smtClean="0">
                <a:solidFill>
                  <a:schemeClr val="bg1"/>
                </a:solidFill>
                <a:latin typeface="Calibri" panose="020F0502020204030204" pitchFamily="34" charset="0"/>
                <a:cs typeface="Calibri" panose="020F0502020204030204" pitchFamily="34" charset="0"/>
              </a:rPr>
              <a:t>Rubin_Mikhail</a:t>
            </a:r>
            <a:r>
              <a:rPr lang="de-DE" sz="800" b="1" dirty="0">
                <a:solidFill>
                  <a:schemeClr val="bg1"/>
                </a:solidFill>
                <a:latin typeface="Calibri" panose="020F0502020204030204" pitchFamily="34" charset="0"/>
                <a:cs typeface="Calibri" panose="020F0502020204030204" pitchFamily="34" charset="0"/>
              </a:rPr>
              <a:t/>
            </a:r>
            <a:br>
              <a:rPr lang="de-DE" sz="800" b="1" dirty="0">
                <a:solidFill>
                  <a:schemeClr val="bg1"/>
                </a:solidFill>
                <a:latin typeface="Calibri" panose="020F0502020204030204" pitchFamily="34" charset="0"/>
                <a:cs typeface="Calibri" panose="020F0502020204030204" pitchFamily="34" charset="0"/>
              </a:rPr>
            </a:br>
            <a:r>
              <a:rPr lang="de-DE" sz="800" b="1" dirty="0" smtClean="0">
                <a:solidFill>
                  <a:srgbClr val="002060"/>
                </a:solidFill>
                <a:latin typeface="Calibri" panose="020F0502020204030204" pitchFamily="34" charset="0"/>
                <a:cs typeface="Calibri" panose="020F0502020204030204" pitchFamily="34" charset="0"/>
              </a:rPr>
              <a:t>Skype</a:t>
            </a:r>
            <a:r>
              <a:rPr lang="de-DE" sz="800" b="1" dirty="0" smtClean="0">
                <a:solidFill>
                  <a:schemeClr val="bg1"/>
                </a:solidFill>
                <a:latin typeface="Calibri" panose="020F0502020204030204" pitchFamily="34" charset="0"/>
                <a:cs typeface="Calibri" panose="020F0502020204030204" pitchFamily="34" charset="0"/>
              </a:rPr>
              <a:t>: </a:t>
            </a:r>
            <a:r>
              <a:rPr lang="de-DE" sz="800" b="1" dirty="0" err="1" smtClean="0">
                <a:solidFill>
                  <a:schemeClr val="bg1"/>
                </a:solidFill>
                <a:latin typeface="Calibri" panose="020F0502020204030204" pitchFamily="34" charset="0"/>
                <a:cs typeface="Calibri" panose="020F0502020204030204" pitchFamily="34" charset="0"/>
              </a:rPr>
              <a:t>mikrubin</a:t>
            </a:r>
            <a:r>
              <a:rPr lang="de-DE" sz="800" dirty="0" smtClean="0">
                <a:solidFill>
                  <a:schemeClr val="bg1"/>
                </a:solidFill>
                <a:latin typeface="Calibri" panose="020F0502020204030204" pitchFamily="34" charset="0"/>
                <a:cs typeface="Calibri" panose="020F0502020204030204" pitchFamily="34" charset="0"/>
              </a:rPr>
              <a:t/>
            </a:r>
            <a:br>
              <a:rPr lang="de-DE" sz="800" dirty="0" smtClean="0">
                <a:solidFill>
                  <a:schemeClr val="bg1"/>
                </a:solidFill>
                <a:latin typeface="Calibri" panose="020F0502020204030204" pitchFamily="34" charset="0"/>
                <a:cs typeface="Calibri" panose="020F0502020204030204" pitchFamily="34" charset="0"/>
              </a:rPr>
            </a:br>
            <a:r>
              <a:rPr lang="en-US" sz="800" b="1" dirty="0">
                <a:solidFill>
                  <a:srgbClr val="1F497D"/>
                </a:solidFill>
                <a:latin typeface="Calibri" panose="020F0502020204030204" pitchFamily="34" charset="0"/>
                <a:ea typeface="Calibri" panose="020F0502020204030204" pitchFamily="34" charset="0"/>
                <a:cs typeface="Calibri" panose="020F0502020204030204" pitchFamily="34" charset="0"/>
              </a:rPr>
              <a:t>Email</a:t>
            </a:r>
            <a:r>
              <a:rPr lang="en-US" sz="800" b="1" dirty="0" smtClean="0">
                <a:solidFill>
                  <a:srgbClr val="1F497D"/>
                </a:solidFill>
                <a:latin typeface="Calibri" panose="020F0502020204030204" pitchFamily="34" charset="0"/>
                <a:ea typeface="Calibri" panose="020F0502020204030204" pitchFamily="34" charset="0"/>
                <a:cs typeface="Calibri" panose="020F0502020204030204" pitchFamily="34" charset="0"/>
              </a:rPr>
              <a:t>: </a:t>
            </a:r>
            <a:r>
              <a:rPr lang="en-US" sz="8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mik-rubin@yandex.ru</a:t>
            </a:r>
            <a:endParaRPr lang="de-DE" sz="800" dirty="0">
              <a:solidFill>
                <a:schemeClr val="bg1"/>
              </a:solidFill>
              <a:latin typeface="Calibri" panose="020F0502020204030204" pitchFamily="34" charset="0"/>
              <a:cs typeface="Calibri" panose="020F0502020204030204" pitchFamily="34" charset="0"/>
            </a:endParaRPr>
          </a:p>
        </p:txBody>
      </p:sp>
      <p:sp>
        <p:nvSpPr>
          <p:cNvPr id="30" name="Google Shape;858;p45"/>
          <p:cNvSpPr txBox="1">
            <a:spLocks/>
          </p:cNvSpPr>
          <p:nvPr/>
        </p:nvSpPr>
        <p:spPr>
          <a:xfrm>
            <a:off x="4018570" y="1215696"/>
            <a:ext cx="696938" cy="644700"/>
          </a:xfrm>
          <a:prstGeom prst="rect">
            <a:avLst/>
          </a:prstGeom>
          <a:noFill/>
          <a:ln w="1905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434343"/>
              </a:buClr>
              <a:buSzPts val="2800"/>
              <a:buFont typeface="Saira ExtraCondensed SemiBold"/>
              <a:buNone/>
              <a:defRPr sz="2800" b="0" i="0" u="none" strike="noStrike" cap="none">
                <a:solidFill>
                  <a:srgbClr val="434343"/>
                </a:solidFill>
                <a:latin typeface="Saira ExtraCondensed SemiBold"/>
                <a:ea typeface="Saira ExtraCondensed SemiBold"/>
                <a:cs typeface="Saira ExtraCondensed SemiBold"/>
                <a:sym typeface="Saira ExtraCondensed SemiBold"/>
              </a:defRPr>
            </a:lvl1pPr>
            <a:lvl2pPr marR="0" lvl="1"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2pPr>
            <a:lvl3pPr marR="0" lvl="2"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3pPr>
            <a:lvl4pPr marR="0" lvl="3"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4pPr>
            <a:lvl5pPr marR="0" lvl="4"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5pPr>
            <a:lvl6pPr marR="0" lvl="5"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6pPr>
            <a:lvl7pPr marR="0" lvl="6"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7pPr>
            <a:lvl8pPr marR="0" lvl="7"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8pPr>
            <a:lvl9pPr marR="0" lvl="8"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9pPr>
          </a:lstStyle>
          <a:p>
            <a:r>
              <a:rPr lang="en-US" sz="1600" dirty="0" smtClean="0">
                <a:solidFill>
                  <a:srgbClr val="FFFFFF"/>
                </a:solidFill>
                <a:latin typeface="Saira ExtraCondensed Medium"/>
                <a:ea typeface="Saira ExtraCondensed Medium"/>
                <a:cs typeface="Saira ExtraCondensed Medium"/>
                <a:sym typeface="Saira ExtraCondensed Medium"/>
              </a:rPr>
              <a:t>Mikhail Rubin</a:t>
            </a:r>
            <a:endParaRPr lang="en-US" sz="1600" dirty="0">
              <a:solidFill>
                <a:srgbClr val="FFFFFF"/>
              </a:solidFill>
              <a:latin typeface="Saira ExtraCondensed Medium"/>
              <a:ea typeface="Saira ExtraCondensed Medium"/>
              <a:cs typeface="Saira ExtraCondensed Medium"/>
              <a:sym typeface="Saira ExtraCondensed Medium"/>
            </a:endParaRPr>
          </a:p>
        </p:txBody>
      </p:sp>
      <p:cxnSp>
        <p:nvCxnSpPr>
          <p:cNvPr id="31" name="Google Shape;860;p45"/>
          <p:cNvCxnSpPr/>
          <p:nvPr/>
        </p:nvCxnSpPr>
        <p:spPr>
          <a:xfrm>
            <a:off x="4200262" y="3254033"/>
            <a:ext cx="0" cy="597300"/>
          </a:xfrm>
          <a:prstGeom prst="straightConnector1">
            <a:avLst/>
          </a:prstGeom>
          <a:noFill/>
          <a:ln w="19050" cap="flat" cmpd="sng">
            <a:solidFill>
              <a:srgbClr val="FFFFFF"/>
            </a:solidFill>
            <a:prstDash val="solid"/>
            <a:round/>
            <a:headEnd type="none" w="med" len="med"/>
            <a:tailEnd type="none" w="med" len="med"/>
          </a:ln>
        </p:spPr>
      </p:cxnSp>
      <p:sp>
        <p:nvSpPr>
          <p:cNvPr id="32" name="Google Shape;852;p45"/>
          <p:cNvSpPr txBox="1">
            <a:spLocks/>
          </p:cNvSpPr>
          <p:nvPr/>
        </p:nvSpPr>
        <p:spPr>
          <a:xfrm>
            <a:off x="5794322" y="3064931"/>
            <a:ext cx="1661587" cy="100684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04800" algn="l" rtl="0">
              <a:lnSpc>
                <a:spcPct val="115000"/>
              </a:lnSpc>
              <a:spcBef>
                <a:spcPts val="0"/>
              </a:spcBef>
              <a:spcAft>
                <a:spcPts val="0"/>
              </a:spcAft>
              <a:buClr>
                <a:srgbClr val="666666"/>
              </a:buClr>
              <a:buSzPts val="1200"/>
              <a:buFont typeface="Barlow Semi Condensed"/>
              <a:buChar char="●"/>
              <a:defRPr sz="1200" b="0" i="0" u="none" strike="noStrike" cap="none">
                <a:solidFill>
                  <a:srgbClr val="666666"/>
                </a:solidFill>
                <a:latin typeface="Barlow Semi Condensed"/>
                <a:ea typeface="Barlow Semi Condensed"/>
                <a:cs typeface="Barlow Semi Condensed"/>
                <a:sym typeface="Barlow Semi Condensed"/>
              </a:defRPr>
            </a:lvl1pPr>
            <a:lvl2pPr marL="914400" marR="0" lvl="1" indent="-304800" algn="l" rtl="0">
              <a:lnSpc>
                <a:spcPct val="115000"/>
              </a:lnSpc>
              <a:spcBef>
                <a:spcPts val="1600"/>
              </a:spcBef>
              <a:spcAft>
                <a:spcPts val="0"/>
              </a:spcAft>
              <a:buClr>
                <a:srgbClr val="666666"/>
              </a:buClr>
              <a:buSzPts val="1200"/>
              <a:buFont typeface="Barlow Semi Condensed"/>
              <a:buChar char="○"/>
              <a:defRPr sz="1200" b="0" i="0" u="none" strike="noStrike" cap="none">
                <a:solidFill>
                  <a:srgbClr val="666666"/>
                </a:solidFill>
                <a:latin typeface="Barlow Semi Condensed"/>
                <a:ea typeface="Barlow Semi Condensed"/>
                <a:cs typeface="Barlow Semi Condensed"/>
                <a:sym typeface="Barlow Semi Condensed"/>
              </a:defRPr>
            </a:lvl2pPr>
            <a:lvl3pPr marL="1371600" marR="0" lvl="2" indent="-304800" algn="l" rtl="0">
              <a:lnSpc>
                <a:spcPct val="115000"/>
              </a:lnSpc>
              <a:spcBef>
                <a:spcPts val="1600"/>
              </a:spcBef>
              <a:spcAft>
                <a:spcPts val="0"/>
              </a:spcAft>
              <a:buClr>
                <a:srgbClr val="666666"/>
              </a:buClr>
              <a:buSzPts val="1200"/>
              <a:buFont typeface="Barlow Semi Condensed"/>
              <a:buChar char="■"/>
              <a:defRPr sz="1200" b="0" i="0" u="none" strike="noStrike" cap="none">
                <a:solidFill>
                  <a:srgbClr val="666666"/>
                </a:solidFill>
                <a:latin typeface="Barlow Semi Condensed"/>
                <a:ea typeface="Barlow Semi Condensed"/>
                <a:cs typeface="Barlow Semi Condensed"/>
                <a:sym typeface="Barlow Semi Condensed"/>
              </a:defRPr>
            </a:lvl3pPr>
            <a:lvl4pPr marL="1828800" marR="0" lvl="3" indent="-304800" algn="l" rtl="0">
              <a:lnSpc>
                <a:spcPct val="115000"/>
              </a:lnSpc>
              <a:spcBef>
                <a:spcPts val="1600"/>
              </a:spcBef>
              <a:spcAft>
                <a:spcPts val="0"/>
              </a:spcAft>
              <a:buClr>
                <a:srgbClr val="666666"/>
              </a:buClr>
              <a:buSzPts val="1200"/>
              <a:buFont typeface="Barlow Semi Condensed"/>
              <a:buChar char="●"/>
              <a:defRPr sz="1200" b="0" i="0" u="none" strike="noStrike" cap="none">
                <a:solidFill>
                  <a:srgbClr val="666666"/>
                </a:solidFill>
                <a:latin typeface="Barlow Semi Condensed"/>
                <a:ea typeface="Barlow Semi Condensed"/>
                <a:cs typeface="Barlow Semi Condensed"/>
                <a:sym typeface="Barlow Semi Condensed"/>
              </a:defRPr>
            </a:lvl4pPr>
            <a:lvl5pPr marL="2286000" marR="0" lvl="4" indent="-304800" algn="l" rtl="0">
              <a:lnSpc>
                <a:spcPct val="115000"/>
              </a:lnSpc>
              <a:spcBef>
                <a:spcPts val="1600"/>
              </a:spcBef>
              <a:spcAft>
                <a:spcPts val="0"/>
              </a:spcAft>
              <a:buClr>
                <a:srgbClr val="666666"/>
              </a:buClr>
              <a:buSzPts val="1200"/>
              <a:buFont typeface="Barlow Semi Condensed"/>
              <a:buChar char="○"/>
              <a:defRPr sz="1200" b="0" i="0" u="none" strike="noStrike" cap="none">
                <a:solidFill>
                  <a:srgbClr val="666666"/>
                </a:solidFill>
                <a:latin typeface="Barlow Semi Condensed"/>
                <a:ea typeface="Barlow Semi Condensed"/>
                <a:cs typeface="Barlow Semi Condensed"/>
                <a:sym typeface="Barlow Semi Condensed"/>
              </a:defRPr>
            </a:lvl5pPr>
            <a:lvl6pPr marL="2743200" marR="0" lvl="5" indent="-304800" algn="l" rtl="0">
              <a:lnSpc>
                <a:spcPct val="115000"/>
              </a:lnSpc>
              <a:spcBef>
                <a:spcPts val="1600"/>
              </a:spcBef>
              <a:spcAft>
                <a:spcPts val="0"/>
              </a:spcAft>
              <a:buClr>
                <a:srgbClr val="666666"/>
              </a:buClr>
              <a:buSzPts val="1200"/>
              <a:buFont typeface="Barlow Semi Condensed"/>
              <a:buChar char="■"/>
              <a:defRPr sz="1200" b="0" i="0" u="none" strike="noStrike" cap="none">
                <a:solidFill>
                  <a:srgbClr val="666666"/>
                </a:solidFill>
                <a:latin typeface="Barlow Semi Condensed"/>
                <a:ea typeface="Barlow Semi Condensed"/>
                <a:cs typeface="Barlow Semi Condensed"/>
                <a:sym typeface="Barlow Semi Condensed"/>
              </a:defRPr>
            </a:lvl6pPr>
            <a:lvl7pPr marL="3200400" marR="0" lvl="6" indent="-304800" algn="l" rtl="0">
              <a:lnSpc>
                <a:spcPct val="115000"/>
              </a:lnSpc>
              <a:spcBef>
                <a:spcPts val="1600"/>
              </a:spcBef>
              <a:spcAft>
                <a:spcPts val="0"/>
              </a:spcAft>
              <a:buClr>
                <a:srgbClr val="666666"/>
              </a:buClr>
              <a:buSzPts val="1200"/>
              <a:buFont typeface="Barlow Semi Condensed"/>
              <a:buChar char="●"/>
              <a:defRPr sz="1200" b="0" i="0" u="none" strike="noStrike" cap="none">
                <a:solidFill>
                  <a:srgbClr val="666666"/>
                </a:solidFill>
                <a:latin typeface="Barlow Semi Condensed"/>
                <a:ea typeface="Barlow Semi Condensed"/>
                <a:cs typeface="Barlow Semi Condensed"/>
                <a:sym typeface="Barlow Semi Condensed"/>
              </a:defRPr>
            </a:lvl7pPr>
            <a:lvl8pPr marL="3657600" marR="0" lvl="7" indent="-304800" algn="l" rtl="0">
              <a:lnSpc>
                <a:spcPct val="115000"/>
              </a:lnSpc>
              <a:spcBef>
                <a:spcPts val="1600"/>
              </a:spcBef>
              <a:spcAft>
                <a:spcPts val="0"/>
              </a:spcAft>
              <a:buClr>
                <a:srgbClr val="666666"/>
              </a:buClr>
              <a:buSzPts val="1200"/>
              <a:buFont typeface="Barlow Semi Condensed"/>
              <a:buChar char="○"/>
              <a:defRPr sz="1200" b="0" i="0" u="none" strike="noStrike" cap="none">
                <a:solidFill>
                  <a:srgbClr val="666666"/>
                </a:solidFill>
                <a:latin typeface="Barlow Semi Condensed"/>
                <a:ea typeface="Barlow Semi Condensed"/>
                <a:cs typeface="Barlow Semi Condensed"/>
                <a:sym typeface="Barlow Semi Condensed"/>
              </a:defRPr>
            </a:lvl8pPr>
            <a:lvl9pPr marL="4114800" marR="0" lvl="8" indent="-304800" algn="l" rtl="0">
              <a:lnSpc>
                <a:spcPct val="115000"/>
              </a:lnSpc>
              <a:spcBef>
                <a:spcPts val="1600"/>
              </a:spcBef>
              <a:spcAft>
                <a:spcPts val="1600"/>
              </a:spcAft>
              <a:buClr>
                <a:srgbClr val="666666"/>
              </a:buClr>
              <a:buSzPts val="1200"/>
              <a:buFont typeface="Barlow Semi Condensed"/>
              <a:buChar char="■"/>
              <a:defRPr sz="1200" b="0" i="0" u="none" strike="noStrike" cap="none">
                <a:solidFill>
                  <a:srgbClr val="666666"/>
                </a:solidFill>
                <a:latin typeface="Barlow Semi Condensed"/>
                <a:ea typeface="Barlow Semi Condensed"/>
                <a:cs typeface="Barlow Semi Condensed"/>
                <a:sym typeface="Barlow Semi Condensed"/>
              </a:defRPr>
            </a:lvl9pPr>
          </a:lstStyle>
          <a:p>
            <a:pPr marL="0" indent="0">
              <a:lnSpc>
                <a:spcPct val="100000"/>
              </a:lnSpc>
              <a:spcAft>
                <a:spcPts val="1600"/>
              </a:spcAft>
              <a:buFont typeface="Barlow Semi Condensed"/>
              <a:buNone/>
            </a:pPr>
            <a:endParaRPr lang="de-DE" sz="800" dirty="0" smtClean="0">
              <a:solidFill>
                <a:schemeClr val="accent5"/>
              </a:solidFill>
              <a:latin typeface="Calibri" panose="020F0502020204030204" pitchFamily="34" charset="0"/>
              <a:cs typeface="Calibri" panose="020F0502020204030204" pitchFamily="34" charset="0"/>
            </a:endParaRPr>
          </a:p>
          <a:p>
            <a:pPr marL="0" indent="0">
              <a:lnSpc>
                <a:spcPct val="100000"/>
              </a:lnSpc>
              <a:spcAft>
                <a:spcPts val="1600"/>
              </a:spcAft>
              <a:buNone/>
            </a:pPr>
            <a:r>
              <a:rPr lang="de-DE" sz="800" b="1" dirty="0" err="1" smtClean="0">
                <a:solidFill>
                  <a:srgbClr val="002060"/>
                </a:solidFill>
                <a:latin typeface="Calibri" panose="020F0502020204030204" pitchFamily="34" charset="0"/>
                <a:cs typeface="Calibri" panose="020F0502020204030204" pitchFamily="34" charset="0"/>
              </a:rPr>
              <a:t>Telegram</a:t>
            </a:r>
            <a:r>
              <a:rPr lang="de-DE" sz="800" b="1" dirty="0" smtClean="0">
                <a:solidFill>
                  <a:schemeClr val="bg1"/>
                </a:solidFill>
                <a:latin typeface="Calibri" panose="020F0502020204030204" pitchFamily="34" charset="0"/>
                <a:cs typeface="Calibri" panose="020F0502020204030204" pitchFamily="34" charset="0"/>
              </a:rPr>
              <a:t>: @</a:t>
            </a:r>
            <a:r>
              <a:rPr lang="de-DE" sz="800" b="1" dirty="0" err="1" smtClean="0">
                <a:solidFill>
                  <a:schemeClr val="bg1"/>
                </a:solidFill>
                <a:latin typeface="Calibri" panose="020F0502020204030204" pitchFamily="34" charset="0"/>
                <a:cs typeface="Calibri" panose="020F0502020204030204" pitchFamily="34" charset="0"/>
              </a:rPr>
              <a:t>antonkulakovd</a:t>
            </a:r>
            <a:r>
              <a:rPr lang="de-DE" sz="800" b="1" dirty="0">
                <a:solidFill>
                  <a:schemeClr val="bg1"/>
                </a:solidFill>
                <a:latin typeface="Calibri" panose="020F0502020204030204" pitchFamily="34" charset="0"/>
                <a:cs typeface="Calibri" panose="020F0502020204030204" pitchFamily="34" charset="0"/>
              </a:rPr>
              <a:t/>
            </a:r>
            <a:br>
              <a:rPr lang="de-DE" sz="800" b="1" dirty="0">
                <a:solidFill>
                  <a:schemeClr val="bg1"/>
                </a:solidFill>
                <a:latin typeface="Calibri" panose="020F0502020204030204" pitchFamily="34" charset="0"/>
                <a:cs typeface="Calibri" panose="020F0502020204030204" pitchFamily="34" charset="0"/>
              </a:rPr>
            </a:br>
            <a:r>
              <a:rPr lang="de-DE" sz="800" b="1" dirty="0" smtClean="0">
                <a:solidFill>
                  <a:srgbClr val="002060"/>
                </a:solidFill>
                <a:latin typeface="Calibri" panose="020F0502020204030204" pitchFamily="34" charset="0"/>
                <a:cs typeface="Calibri" panose="020F0502020204030204" pitchFamily="34" charset="0"/>
              </a:rPr>
              <a:t>Skype</a:t>
            </a:r>
            <a:r>
              <a:rPr lang="de-DE" sz="800" b="1" dirty="0" smtClean="0">
                <a:solidFill>
                  <a:schemeClr val="bg1"/>
                </a:solidFill>
                <a:latin typeface="Calibri" panose="020F0502020204030204" pitchFamily="34" charset="0"/>
                <a:cs typeface="Calibri" panose="020F0502020204030204" pitchFamily="34" charset="0"/>
              </a:rPr>
              <a:t>: </a:t>
            </a:r>
            <a:r>
              <a:rPr lang="de-DE" sz="800" b="1" dirty="0" err="1" smtClean="0">
                <a:solidFill>
                  <a:schemeClr val="bg1"/>
                </a:solidFill>
                <a:latin typeface="Calibri" panose="020F0502020204030204" pitchFamily="34" charset="0"/>
                <a:cs typeface="Calibri" panose="020F0502020204030204" pitchFamily="34" charset="0"/>
              </a:rPr>
              <a:t>antonkulakovd</a:t>
            </a:r>
            <a:r>
              <a:rPr lang="de-DE" sz="800" dirty="0" smtClean="0">
                <a:solidFill>
                  <a:schemeClr val="bg1"/>
                </a:solidFill>
                <a:latin typeface="Calibri" panose="020F0502020204030204" pitchFamily="34" charset="0"/>
                <a:cs typeface="Calibri" panose="020F0502020204030204" pitchFamily="34" charset="0"/>
              </a:rPr>
              <a:t/>
            </a:r>
            <a:br>
              <a:rPr lang="de-DE" sz="800" dirty="0" smtClean="0">
                <a:solidFill>
                  <a:schemeClr val="bg1"/>
                </a:solidFill>
                <a:latin typeface="Calibri" panose="020F0502020204030204" pitchFamily="34" charset="0"/>
                <a:cs typeface="Calibri" panose="020F0502020204030204" pitchFamily="34" charset="0"/>
              </a:rPr>
            </a:br>
            <a:r>
              <a:rPr lang="en-US" sz="800" b="1" dirty="0">
                <a:solidFill>
                  <a:srgbClr val="1F497D"/>
                </a:solidFill>
                <a:latin typeface="Calibri" panose="020F0502020204030204" pitchFamily="34" charset="0"/>
                <a:ea typeface="Calibri" panose="020F0502020204030204" pitchFamily="34" charset="0"/>
                <a:cs typeface="Calibri" panose="020F0502020204030204" pitchFamily="34" charset="0"/>
              </a:rPr>
              <a:t>Email</a:t>
            </a:r>
            <a:r>
              <a:rPr lang="en-US" sz="800" b="1" dirty="0" smtClean="0">
                <a:solidFill>
                  <a:srgbClr val="1F497D"/>
                </a:solidFill>
                <a:latin typeface="Calibri" panose="020F0502020204030204" pitchFamily="34" charset="0"/>
                <a:ea typeface="Calibri" panose="020F0502020204030204" pitchFamily="34" charset="0"/>
                <a:cs typeface="Calibri" panose="020F0502020204030204" pitchFamily="34" charset="0"/>
              </a:rPr>
              <a:t>: </a:t>
            </a:r>
            <a:r>
              <a:rPr lang="en-US" sz="8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antonkulakovd@gmail.com</a:t>
            </a:r>
            <a:endParaRPr lang="de-DE" sz="800" b="1" dirty="0">
              <a:solidFill>
                <a:schemeClr val="bg1"/>
              </a:solidFill>
              <a:latin typeface="Calibri" panose="020F0502020204030204" pitchFamily="34" charset="0"/>
              <a:cs typeface="Calibri" panose="020F0502020204030204" pitchFamily="34" charset="0"/>
            </a:endParaRPr>
          </a:p>
        </p:txBody>
      </p:sp>
      <p:sp>
        <p:nvSpPr>
          <p:cNvPr id="33" name="Google Shape;858;p45"/>
          <p:cNvSpPr txBox="1">
            <a:spLocks/>
          </p:cNvSpPr>
          <p:nvPr/>
        </p:nvSpPr>
        <p:spPr>
          <a:xfrm>
            <a:off x="5553963" y="1215696"/>
            <a:ext cx="696938" cy="644700"/>
          </a:xfrm>
          <a:prstGeom prst="rect">
            <a:avLst/>
          </a:prstGeom>
          <a:noFill/>
          <a:ln w="1905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434343"/>
              </a:buClr>
              <a:buSzPts val="2800"/>
              <a:buFont typeface="Saira ExtraCondensed SemiBold"/>
              <a:buNone/>
              <a:defRPr sz="2800" b="0" i="0" u="none" strike="noStrike" cap="none">
                <a:solidFill>
                  <a:srgbClr val="434343"/>
                </a:solidFill>
                <a:latin typeface="Saira ExtraCondensed SemiBold"/>
                <a:ea typeface="Saira ExtraCondensed SemiBold"/>
                <a:cs typeface="Saira ExtraCondensed SemiBold"/>
                <a:sym typeface="Saira ExtraCondensed SemiBold"/>
              </a:defRPr>
            </a:lvl1pPr>
            <a:lvl2pPr marR="0" lvl="1"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2pPr>
            <a:lvl3pPr marR="0" lvl="2"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3pPr>
            <a:lvl4pPr marR="0" lvl="3"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4pPr>
            <a:lvl5pPr marR="0" lvl="4"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5pPr>
            <a:lvl6pPr marR="0" lvl="5"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6pPr>
            <a:lvl7pPr marR="0" lvl="6"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7pPr>
            <a:lvl8pPr marR="0" lvl="7"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8pPr>
            <a:lvl9pPr marR="0" lvl="8"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9pPr>
          </a:lstStyle>
          <a:p>
            <a:r>
              <a:rPr lang="en-US" sz="1600" dirty="0" smtClean="0">
                <a:solidFill>
                  <a:srgbClr val="FFFFFF"/>
                </a:solidFill>
                <a:latin typeface="Saira ExtraCondensed Medium"/>
                <a:ea typeface="Saira ExtraCondensed Medium"/>
                <a:cs typeface="Saira ExtraCondensed Medium"/>
                <a:sym typeface="Saira ExtraCondensed Medium"/>
              </a:rPr>
              <a:t>Anton </a:t>
            </a:r>
            <a:r>
              <a:rPr lang="en-US" sz="1600" dirty="0" err="1" smtClean="0">
                <a:solidFill>
                  <a:srgbClr val="FFFFFF"/>
                </a:solidFill>
                <a:latin typeface="Saira ExtraCondensed Medium"/>
                <a:ea typeface="Saira ExtraCondensed Medium"/>
                <a:cs typeface="Saira ExtraCondensed Medium"/>
                <a:sym typeface="Saira ExtraCondensed Medium"/>
              </a:rPr>
              <a:t>Kulakov</a:t>
            </a:r>
            <a:endParaRPr lang="en-US" sz="1600" dirty="0">
              <a:solidFill>
                <a:srgbClr val="FFFFFF"/>
              </a:solidFill>
              <a:latin typeface="Saira ExtraCondensed Medium"/>
              <a:ea typeface="Saira ExtraCondensed Medium"/>
              <a:cs typeface="Saira ExtraCondensed Medium"/>
              <a:sym typeface="Saira ExtraCondensed Medium"/>
            </a:endParaRPr>
          </a:p>
        </p:txBody>
      </p:sp>
      <p:cxnSp>
        <p:nvCxnSpPr>
          <p:cNvPr id="34" name="Google Shape;860;p45"/>
          <p:cNvCxnSpPr/>
          <p:nvPr/>
        </p:nvCxnSpPr>
        <p:spPr>
          <a:xfrm>
            <a:off x="5852160" y="3224171"/>
            <a:ext cx="0" cy="597300"/>
          </a:xfrm>
          <a:prstGeom prst="straightConnector1">
            <a:avLst/>
          </a:prstGeom>
          <a:noFill/>
          <a:ln w="19050" cap="flat" cmpd="sng">
            <a:solidFill>
              <a:srgbClr val="FFFFFF"/>
            </a:solidFill>
            <a:prstDash val="solid"/>
            <a:round/>
            <a:headEnd type="none" w="med" len="med"/>
            <a:tailEnd type="none" w="med" len="med"/>
          </a:ln>
        </p:spPr>
      </p:cxnSp>
      <p:sp>
        <p:nvSpPr>
          <p:cNvPr id="36" name="Google Shape;858;p45"/>
          <p:cNvSpPr txBox="1">
            <a:spLocks/>
          </p:cNvSpPr>
          <p:nvPr/>
        </p:nvSpPr>
        <p:spPr>
          <a:xfrm>
            <a:off x="7164100" y="1215696"/>
            <a:ext cx="887761" cy="644700"/>
          </a:xfrm>
          <a:prstGeom prst="rect">
            <a:avLst/>
          </a:prstGeom>
          <a:noFill/>
          <a:ln w="1905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434343"/>
              </a:buClr>
              <a:buSzPts val="2800"/>
              <a:buFont typeface="Saira ExtraCondensed SemiBold"/>
              <a:buNone/>
              <a:defRPr sz="2800" b="0" i="0" u="none" strike="noStrike" cap="none">
                <a:solidFill>
                  <a:srgbClr val="434343"/>
                </a:solidFill>
                <a:latin typeface="Saira ExtraCondensed SemiBold"/>
                <a:ea typeface="Saira ExtraCondensed SemiBold"/>
                <a:cs typeface="Saira ExtraCondensed SemiBold"/>
                <a:sym typeface="Saira ExtraCondensed SemiBold"/>
              </a:defRPr>
            </a:lvl1pPr>
            <a:lvl2pPr marR="0" lvl="1"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2pPr>
            <a:lvl3pPr marR="0" lvl="2"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3pPr>
            <a:lvl4pPr marR="0" lvl="3"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4pPr>
            <a:lvl5pPr marR="0" lvl="4"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5pPr>
            <a:lvl6pPr marR="0" lvl="5"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6pPr>
            <a:lvl7pPr marR="0" lvl="6"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7pPr>
            <a:lvl8pPr marR="0" lvl="7"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8pPr>
            <a:lvl9pPr marR="0" lvl="8" algn="l" rtl="0">
              <a:lnSpc>
                <a:spcPct val="100000"/>
              </a:lnSpc>
              <a:spcBef>
                <a:spcPts val="0"/>
              </a:spcBef>
              <a:spcAft>
                <a:spcPts val="0"/>
              </a:spcAft>
              <a:buClr>
                <a:srgbClr val="666666"/>
              </a:buClr>
              <a:buSzPts val="2800"/>
              <a:buFont typeface="Squada One"/>
              <a:buNone/>
              <a:defRPr sz="2800" b="0" i="0" u="none" strike="noStrike" cap="none">
                <a:solidFill>
                  <a:srgbClr val="666666"/>
                </a:solidFill>
                <a:latin typeface="Squada One"/>
                <a:ea typeface="Squada One"/>
                <a:cs typeface="Squada One"/>
                <a:sym typeface="Squada One"/>
              </a:defRPr>
            </a:lvl9pPr>
          </a:lstStyle>
          <a:p>
            <a:r>
              <a:rPr lang="en-US" sz="1600" dirty="0" smtClean="0">
                <a:solidFill>
                  <a:srgbClr val="FFFFFF"/>
                </a:solidFill>
                <a:latin typeface="Saira ExtraCondensed Medium"/>
                <a:ea typeface="Saira ExtraCondensed Medium"/>
                <a:cs typeface="Saira ExtraCondensed Medium"/>
                <a:sym typeface="Saira ExtraCondensed Medium"/>
              </a:rPr>
              <a:t>Alexander </a:t>
            </a:r>
            <a:r>
              <a:rPr lang="en-US" sz="1600" dirty="0" err="1" smtClean="0">
                <a:solidFill>
                  <a:srgbClr val="FFFFFF"/>
                </a:solidFill>
                <a:latin typeface="Saira ExtraCondensed Medium"/>
                <a:ea typeface="Saira ExtraCondensed Medium"/>
                <a:cs typeface="Saira ExtraCondensed Medium"/>
                <a:sym typeface="Saira ExtraCondensed Medium"/>
              </a:rPr>
              <a:t>Trantin</a:t>
            </a:r>
            <a:endParaRPr lang="en-US" sz="1600" dirty="0">
              <a:solidFill>
                <a:srgbClr val="FFFFFF"/>
              </a:solidFill>
              <a:latin typeface="Saira ExtraCondensed Medium"/>
              <a:ea typeface="Saira ExtraCondensed Medium"/>
              <a:cs typeface="Saira ExtraCondensed Medium"/>
              <a:sym typeface="Saira ExtraCondensed Medium"/>
            </a:endParaRPr>
          </a:p>
        </p:txBody>
      </p:sp>
      <p:cxnSp>
        <p:nvCxnSpPr>
          <p:cNvPr id="37" name="Google Shape;860;p45"/>
          <p:cNvCxnSpPr/>
          <p:nvPr/>
        </p:nvCxnSpPr>
        <p:spPr>
          <a:xfrm>
            <a:off x="7345793" y="3254033"/>
            <a:ext cx="0" cy="597300"/>
          </a:xfrm>
          <a:prstGeom prst="straightConnector1">
            <a:avLst/>
          </a:prstGeom>
          <a:noFill/>
          <a:ln w="19050" cap="flat" cmpd="sng">
            <a:solidFill>
              <a:srgbClr val="FFFFFF"/>
            </a:solidFill>
            <a:prstDash val="solid"/>
            <a:round/>
            <a:headEnd type="none" w="med" len="med"/>
            <a:tailEnd type="none" w="med" len="med"/>
          </a:ln>
        </p:spPr>
      </p:cxnSp>
      <p:pic>
        <p:nvPicPr>
          <p:cNvPr id="3" name="Рисунок 2"/>
          <p:cNvPicPr>
            <a:picLocks noChangeAspect="1"/>
          </p:cNvPicPr>
          <p:nvPr/>
        </p:nvPicPr>
        <p:blipFill rotWithShape="1">
          <a:blip r:embed="rId3">
            <a:extLst>
              <a:ext uri="{28A0092B-C50C-407E-A947-70E740481C1C}">
                <a14:useLocalDpi xmlns:a14="http://schemas.microsoft.com/office/drawing/2010/main" val="0"/>
              </a:ext>
            </a:extLst>
          </a:blip>
          <a:srcRect l="9940" r="5669"/>
          <a:stretch/>
        </p:blipFill>
        <p:spPr>
          <a:xfrm>
            <a:off x="5852160" y="1881476"/>
            <a:ext cx="1049572" cy="1322947"/>
          </a:xfrm>
          <a:prstGeom prst="rect">
            <a:avLst/>
          </a:prstGeom>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9648" y="1862982"/>
            <a:ext cx="1365504" cy="1316736"/>
          </a:xfrm>
          <a:prstGeom prst="rect">
            <a:avLst/>
          </a:prstGeom>
        </p:spPr>
      </p:pic>
      <p:pic>
        <p:nvPicPr>
          <p:cNvPr id="5" name="Рисунок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95246" y="1873229"/>
            <a:ext cx="1353312" cy="1310640"/>
          </a:xfrm>
          <a:prstGeom prst="rect">
            <a:avLst/>
          </a:prstGeom>
        </p:spPr>
      </p:pic>
      <p:pic>
        <p:nvPicPr>
          <p:cNvPr id="25" name="Рисунок 24"/>
          <p:cNvPicPr>
            <a:picLocks noChangeAspect="1"/>
          </p:cNvPicPr>
          <p:nvPr/>
        </p:nvPicPr>
        <p:blipFill rotWithShape="1">
          <a:blip r:embed="rId6">
            <a:extLst>
              <a:ext uri="{28A0092B-C50C-407E-A947-70E740481C1C}">
                <a14:useLocalDpi xmlns:a14="http://schemas.microsoft.com/office/drawing/2010/main" val="0"/>
              </a:ext>
            </a:extLst>
          </a:blip>
          <a:srcRect l="52400" t="45021" r="4330" b="-1"/>
          <a:stretch/>
        </p:blipFill>
        <p:spPr>
          <a:xfrm>
            <a:off x="4200262" y="1881386"/>
            <a:ext cx="1251405" cy="1342785"/>
          </a:xfrm>
          <a:prstGeom prst="rect">
            <a:avLst/>
          </a:prstGeom>
        </p:spPr>
      </p:pic>
      <p:pic>
        <p:nvPicPr>
          <p:cNvPr id="2" name="Рисунок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45794" y="1873229"/>
            <a:ext cx="998396" cy="1331194"/>
          </a:xfrm>
          <a:prstGeom prst="rect">
            <a:avLst/>
          </a:prstGeom>
        </p:spPr>
      </p:pic>
      <p:sp>
        <p:nvSpPr>
          <p:cNvPr id="24" name="Прямоугольник 23"/>
          <p:cNvSpPr/>
          <p:nvPr/>
        </p:nvSpPr>
        <p:spPr>
          <a:xfrm>
            <a:off x="7266282" y="3410772"/>
            <a:ext cx="1877718" cy="492443"/>
          </a:xfrm>
          <a:prstGeom prst="rect">
            <a:avLst/>
          </a:prstGeom>
        </p:spPr>
        <p:txBody>
          <a:bodyPr wrap="square">
            <a:spAutoFit/>
          </a:bodyPr>
          <a:lstStyle/>
          <a:p>
            <a:pPr>
              <a:spcAft>
                <a:spcPts val="0"/>
              </a:spcAft>
            </a:pPr>
            <a:r>
              <a:rPr lang="en-US" sz="800" dirty="0" err="1" smtClean="0">
                <a:solidFill>
                  <a:srgbClr val="1F497D"/>
                </a:solidFill>
                <a:latin typeface="Calibri" panose="020F0502020204030204" pitchFamily="34" charset="0"/>
                <a:ea typeface="Calibri" panose="020F0502020204030204" pitchFamily="34" charset="0"/>
              </a:rPr>
              <a:t>Wechat</a:t>
            </a:r>
            <a:r>
              <a:rPr lang="en-US" sz="800" dirty="0">
                <a:solidFill>
                  <a:srgbClr val="1F497D"/>
                </a:solidFill>
                <a:latin typeface="Calibri" panose="020F0502020204030204" pitchFamily="34" charset="0"/>
                <a:ea typeface="Calibri" panose="020F0502020204030204" pitchFamily="34" charset="0"/>
              </a:rPr>
              <a:t>: </a:t>
            </a:r>
            <a:r>
              <a:rPr lang="en-US" sz="800" dirty="0" err="1">
                <a:solidFill>
                  <a:schemeClr val="bg1"/>
                </a:solidFill>
                <a:latin typeface="Calibri" panose="020F0502020204030204" pitchFamily="34" charset="0"/>
                <a:ea typeface="Calibri" panose="020F0502020204030204" pitchFamily="34" charset="0"/>
              </a:rPr>
              <a:t>alexander_sc_brand</a:t>
            </a:r>
            <a:endParaRPr lang="ru-RU" sz="800" dirty="0">
              <a:solidFill>
                <a:schemeClr val="bg1"/>
              </a:solidFill>
              <a:latin typeface="Calibri" panose="020F0502020204030204" pitchFamily="34" charset="0"/>
              <a:ea typeface="Calibri" panose="020F0502020204030204" pitchFamily="34" charset="0"/>
            </a:endParaRPr>
          </a:p>
          <a:p>
            <a:pPr>
              <a:spcAft>
                <a:spcPts val="0"/>
              </a:spcAft>
            </a:pPr>
            <a:r>
              <a:rPr lang="en-US" sz="800" dirty="0">
                <a:solidFill>
                  <a:srgbClr val="1F497D"/>
                </a:solidFill>
                <a:latin typeface="Calibri" panose="020F0502020204030204" pitchFamily="34" charset="0"/>
                <a:ea typeface="Calibri" panose="020F0502020204030204" pitchFamily="34" charset="0"/>
              </a:rPr>
              <a:t>Telegram: </a:t>
            </a:r>
            <a:r>
              <a:rPr lang="en-US" sz="800" dirty="0" smtClean="0">
                <a:solidFill>
                  <a:schemeClr val="bg1"/>
                </a:solidFill>
                <a:latin typeface="Calibri" panose="020F0502020204030204" pitchFamily="34" charset="0"/>
                <a:ea typeface="Calibri" panose="020F0502020204030204" pitchFamily="34" charset="0"/>
              </a:rPr>
              <a:t>@</a:t>
            </a:r>
            <a:r>
              <a:rPr lang="en-US" sz="800" dirty="0" err="1" smtClean="0">
                <a:solidFill>
                  <a:schemeClr val="bg1"/>
                </a:solidFill>
                <a:latin typeface="Calibri" panose="020F0502020204030204" pitchFamily="34" charset="0"/>
                <a:ea typeface="Calibri" panose="020F0502020204030204" pitchFamily="34" charset="0"/>
              </a:rPr>
              <a:t>Trantin_alexander</a:t>
            </a:r>
            <a:endParaRPr lang="ru-RU" sz="800" dirty="0">
              <a:solidFill>
                <a:schemeClr val="bg1"/>
              </a:solidFill>
              <a:latin typeface="Calibri" panose="020F0502020204030204" pitchFamily="34" charset="0"/>
              <a:ea typeface="Calibri" panose="020F0502020204030204" pitchFamily="34" charset="0"/>
            </a:endParaRPr>
          </a:p>
          <a:p>
            <a:pPr>
              <a:spcAft>
                <a:spcPts val="0"/>
              </a:spcAft>
            </a:pPr>
            <a:r>
              <a:rPr lang="en-US" sz="800" dirty="0">
                <a:solidFill>
                  <a:srgbClr val="1F497D"/>
                </a:solidFill>
                <a:latin typeface="Calibri" panose="020F0502020204030204" pitchFamily="34" charset="0"/>
                <a:ea typeface="Calibri" panose="020F0502020204030204" pitchFamily="34" charset="0"/>
              </a:rPr>
              <a:t>Email</a:t>
            </a:r>
            <a:r>
              <a:rPr lang="en-US" sz="1000" dirty="0" smtClean="0">
                <a:solidFill>
                  <a:srgbClr val="1F497D"/>
                </a:solidFill>
                <a:latin typeface="Calibri" panose="020F0502020204030204" pitchFamily="34" charset="0"/>
                <a:ea typeface="Calibri" panose="020F0502020204030204" pitchFamily="34" charset="0"/>
              </a:rPr>
              <a:t>: </a:t>
            </a:r>
            <a:r>
              <a:rPr lang="en-US" sz="800" b="1" dirty="0" smtClean="0">
                <a:solidFill>
                  <a:schemeClr val="bg1"/>
                </a:solidFill>
                <a:latin typeface="Calibri" panose="020F0502020204030204" pitchFamily="34" charset="0"/>
                <a:ea typeface="Calibri" panose="020F0502020204030204" pitchFamily="34" charset="0"/>
              </a:rPr>
              <a:t>Trantin_alexander@hotmail.com</a:t>
            </a:r>
            <a:endParaRPr lang="ru-RU" sz="800" b="1" dirty="0">
              <a:solidFill>
                <a:schemeClr val="bg1"/>
              </a:solidFill>
              <a:latin typeface="Calibri" panose="020F0502020204030204" pitchFamily="34" charset="0"/>
              <a:ea typeface="Calibri" panose="020F0502020204030204" pitchFamily="34"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91"/>
        <p:cNvGrpSpPr/>
        <p:nvPr/>
      </p:nvGrpSpPr>
      <p:grpSpPr>
        <a:xfrm>
          <a:off x="0" y="0"/>
          <a:ext cx="0" cy="0"/>
          <a:chOff x="0" y="0"/>
          <a:chExt cx="0" cy="0"/>
        </a:xfrm>
      </p:grpSpPr>
      <p:pic>
        <p:nvPicPr>
          <p:cNvPr id="492" name="Google Shape;492;p30"/>
          <p:cNvPicPr preferRelativeResize="0"/>
          <p:nvPr/>
        </p:nvPicPr>
        <p:blipFill>
          <a:blip r:embed="rId3">
            <a:alphaModFix/>
          </a:blip>
          <a:stretch>
            <a:fillRect/>
          </a:stretch>
        </p:blipFill>
        <p:spPr>
          <a:xfrm flipH="1">
            <a:off x="5332403" y="1122212"/>
            <a:ext cx="3442363" cy="3151851"/>
          </a:xfrm>
          <a:prstGeom prst="rect">
            <a:avLst/>
          </a:prstGeom>
          <a:noFill/>
          <a:ln>
            <a:noFill/>
          </a:ln>
        </p:spPr>
      </p:pic>
      <p:sp>
        <p:nvSpPr>
          <p:cNvPr id="493" name="Google Shape;493;p30"/>
          <p:cNvSpPr txBox="1">
            <a:spLocks noGrp="1"/>
          </p:cNvSpPr>
          <p:nvPr>
            <p:ph type="ctrTitle" idx="2"/>
          </p:nvPr>
        </p:nvSpPr>
        <p:spPr>
          <a:xfrm>
            <a:off x="2132273" y="2254335"/>
            <a:ext cx="3294300" cy="887604"/>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s" dirty="0">
                <a:solidFill>
                  <a:schemeClr val="accent5"/>
                </a:solidFill>
              </a:rPr>
              <a:t>Questions?</a:t>
            </a:r>
            <a:endParaRPr dirty="0">
              <a:solidFill>
                <a:schemeClr val="accent5"/>
              </a:solidFill>
            </a:endParaRPr>
          </a:p>
        </p:txBody>
      </p:sp>
      <p:sp>
        <p:nvSpPr>
          <p:cNvPr id="8" name="Google Shape;865;p46"/>
          <p:cNvSpPr txBox="1">
            <a:spLocks/>
          </p:cNvSpPr>
          <p:nvPr/>
        </p:nvSpPr>
        <p:spPr>
          <a:xfrm>
            <a:off x="231700" y="1468640"/>
            <a:ext cx="4209300" cy="8517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FFFFFF"/>
              </a:buClr>
              <a:buSzPts val="4800"/>
              <a:buFont typeface="Saira ExtraCondensed SemiBold"/>
              <a:buNone/>
              <a:defRPr sz="4800" b="0" i="0" u="none" strike="noStrike" cap="none">
                <a:solidFill>
                  <a:srgbClr val="FFFFFF"/>
                </a:solidFill>
                <a:latin typeface="Saira ExtraCondensed SemiBold"/>
                <a:ea typeface="Saira ExtraCondensed SemiBold"/>
                <a:cs typeface="Saira ExtraCondensed SemiBold"/>
                <a:sym typeface="Saira ExtraCondensed SemiBold"/>
              </a:defRPr>
            </a:lvl1pPr>
            <a:lvl2pPr marR="0" lvl="1" algn="r" rtl="0">
              <a:lnSpc>
                <a:spcPct val="100000"/>
              </a:lnSpc>
              <a:spcBef>
                <a:spcPts val="0"/>
              </a:spcBef>
              <a:spcAft>
                <a:spcPts val="0"/>
              </a:spcAft>
              <a:buClr>
                <a:srgbClr val="FFFFFF"/>
              </a:buClr>
              <a:buSzPts val="4800"/>
              <a:buFont typeface="Fira Sans Extra Condensed Medium"/>
              <a:buNone/>
              <a:defRPr sz="4800" b="0" i="0" u="none" strike="noStrike" cap="none">
                <a:solidFill>
                  <a:srgbClr val="FFFFFF"/>
                </a:solidFill>
                <a:latin typeface="Fira Sans Extra Condensed Medium"/>
                <a:ea typeface="Fira Sans Extra Condensed Medium"/>
                <a:cs typeface="Fira Sans Extra Condensed Medium"/>
                <a:sym typeface="Fira Sans Extra Condensed Medium"/>
              </a:defRPr>
            </a:lvl2pPr>
            <a:lvl3pPr marR="0" lvl="2" algn="r" rtl="0">
              <a:lnSpc>
                <a:spcPct val="100000"/>
              </a:lnSpc>
              <a:spcBef>
                <a:spcPts val="0"/>
              </a:spcBef>
              <a:spcAft>
                <a:spcPts val="0"/>
              </a:spcAft>
              <a:buClr>
                <a:srgbClr val="FFFFFF"/>
              </a:buClr>
              <a:buSzPts val="4800"/>
              <a:buFont typeface="Fira Sans Extra Condensed Medium"/>
              <a:buNone/>
              <a:defRPr sz="4800" b="0" i="0" u="none" strike="noStrike" cap="none">
                <a:solidFill>
                  <a:srgbClr val="FFFFFF"/>
                </a:solidFill>
                <a:latin typeface="Fira Sans Extra Condensed Medium"/>
                <a:ea typeface="Fira Sans Extra Condensed Medium"/>
                <a:cs typeface="Fira Sans Extra Condensed Medium"/>
                <a:sym typeface="Fira Sans Extra Condensed Medium"/>
              </a:defRPr>
            </a:lvl3pPr>
            <a:lvl4pPr marR="0" lvl="3" algn="r" rtl="0">
              <a:lnSpc>
                <a:spcPct val="100000"/>
              </a:lnSpc>
              <a:spcBef>
                <a:spcPts val="0"/>
              </a:spcBef>
              <a:spcAft>
                <a:spcPts val="0"/>
              </a:spcAft>
              <a:buClr>
                <a:srgbClr val="FFFFFF"/>
              </a:buClr>
              <a:buSzPts val="4800"/>
              <a:buFont typeface="Fira Sans Extra Condensed Medium"/>
              <a:buNone/>
              <a:defRPr sz="4800" b="0" i="0" u="none" strike="noStrike" cap="none">
                <a:solidFill>
                  <a:srgbClr val="FFFFFF"/>
                </a:solidFill>
                <a:latin typeface="Fira Sans Extra Condensed Medium"/>
                <a:ea typeface="Fira Sans Extra Condensed Medium"/>
                <a:cs typeface="Fira Sans Extra Condensed Medium"/>
                <a:sym typeface="Fira Sans Extra Condensed Medium"/>
              </a:defRPr>
            </a:lvl4pPr>
            <a:lvl5pPr marR="0" lvl="4" algn="r" rtl="0">
              <a:lnSpc>
                <a:spcPct val="100000"/>
              </a:lnSpc>
              <a:spcBef>
                <a:spcPts val="0"/>
              </a:spcBef>
              <a:spcAft>
                <a:spcPts val="0"/>
              </a:spcAft>
              <a:buClr>
                <a:srgbClr val="FFFFFF"/>
              </a:buClr>
              <a:buSzPts val="4800"/>
              <a:buFont typeface="Fira Sans Extra Condensed Medium"/>
              <a:buNone/>
              <a:defRPr sz="4800" b="0" i="0" u="none" strike="noStrike" cap="none">
                <a:solidFill>
                  <a:srgbClr val="FFFFFF"/>
                </a:solidFill>
                <a:latin typeface="Fira Sans Extra Condensed Medium"/>
                <a:ea typeface="Fira Sans Extra Condensed Medium"/>
                <a:cs typeface="Fira Sans Extra Condensed Medium"/>
                <a:sym typeface="Fira Sans Extra Condensed Medium"/>
              </a:defRPr>
            </a:lvl5pPr>
            <a:lvl6pPr marR="0" lvl="5" algn="r" rtl="0">
              <a:lnSpc>
                <a:spcPct val="100000"/>
              </a:lnSpc>
              <a:spcBef>
                <a:spcPts val="0"/>
              </a:spcBef>
              <a:spcAft>
                <a:spcPts val="0"/>
              </a:spcAft>
              <a:buClr>
                <a:srgbClr val="FFFFFF"/>
              </a:buClr>
              <a:buSzPts val="4800"/>
              <a:buFont typeface="Fira Sans Extra Condensed Medium"/>
              <a:buNone/>
              <a:defRPr sz="4800" b="0" i="0" u="none" strike="noStrike" cap="none">
                <a:solidFill>
                  <a:srgbClr val="FFFFFF"/>
                </a:solidFill>
                <a:latin typeface="Fira Sans Extra Condensed Medium"/>
                <a:ea typeface="Fira Sans Extra Condensed Medium"/>
                <a:cs typeface="Fira Sans Extra Condensed Medium"/>
                <a:sym typeface="Fira Sans Extra Condensed Medium"/>
              </a:defRPr>
            </a:lvl6pPr>
            <a:lvl7pPr marR="0" lvl="6" algn="r" rtl="0">
              <a:lnSpc>
                <a:spcPct val="100000"/>
              </a:lnSpc>
              <a:spcBef>
                <a:spcPts val="0"/>
              </a:spcBef>
              <a:spcAft>
                <a:spcPts val="0"/>
              </a:spcAft>
              <a:buClr>
                <a:srgbClr val="FFFFFF"/>
              </a:buClr>
              <a:buSzPts val="4800"/>
              <a:buFont typeface="Fira Sans Extra Condensed Medium"/>
              <a:buNone/>
              <a:defRPr sz="4800" b="0" i="0" u="none" strike="noStrike" cap="none">
                <a:solidFill>
                  <a:srgbClr val="FFFFFF"/>
                </a:solidFill>
                <a:latin typeface="Fira Sans Extra Condensed Medium"/>
                <a:ea typeface="Fira Sans Extra Condensed Medium"/>
                <a:cs typeface="Fira Sans Extra Condensed Medium"/>
                <a:sym typeface="Fira Sans Extra Condensed Medium"/>
              </a:defRPr>
            </a:lvl7pPr>
            <a:lvl8pPr marR="0" lvl="7" algn="r" rtl="0">
              <a:lnSpc>
                <a:spcPct val="100000"/>
              </a:lnSpc>
              <a:spcBef>
                <a:spcPts val="0"/>
              </a:spcBef>
              <a:spcAft>
                <a:spcPts val="0"/>
              </a:spcAft>
              <a:buClr>
                <a:srgbClr val="FFFFFF"/>
              </a:buClr>
              <a:buSzPts val="4800"/>
              <a:buFont typeface="Fira Sans Extra Condensed Medium"/>
              <a:buNone/>
              <a:defRPr sz="4800" b="0" i="0" u="none" strike="noStrike" cap="none">
                <a:solidFill>
                  <a:srgbClr val="FFFFFF"/>
                </a:solidFill>
                <a:latin typeface="Fira Sans Extra Condensed Medium"/>
                <a:ea typeface="Fira Sans Extra Condensed Medium"/>
                <a:cs typeface="Fira Sans Extra Condensed Medium"/>
                <a:sym typeface="Fira Sans Extra Condensed Medium"/>
              </a:defRPr>
            </a:lvl8pPr>
            <a:lvl9pPr marR="0" lvl="8" algn="r" rtl="0">
              <a:lnSpc>
                <a:spcPct val="100000"/>
              </a:lnSpc>
              <a:spcBef>
                <a:spcPts val="0"/>
              </a:spcBef>
              <a:spcAft>
                <a:spcPts val="0"/>
              </a:spcAft>
              <a:buClr>
                <a:srgbClr val="FFFFFF"/>
              </a:buClr>
              <a:buSzPts val="4800"/>
              <a:buFont typeface="Fira Sans Extra Condensed Medium"/>
              <a:buNone/>
              <a:defRPr sz="4800" b="0" i="0" u="none" strike="noStrike" cap="none">
                <a:solidFill>
                  <a:srgbClr val="FFFFFF"/>
                </a:solidFill>
                <a:latin typeface="Fira Sans Extra Condensed Medium"/>
                <a:ea typeface="Fira Sans Extra Condensed Medium"/>
                <a:cs typeface="Fira Sans Extra Condensed Medium"/>
                <a:sym typeface="Fira Sans Extra Condensed Medium"/>
              </a:defRPr>
            </a:lvl9pPr>
          </a:lstStyle>
          <a:p>
            <a:r>
              <a:rPr lang="en-US" dirty="0"/>
              <a:t>THANK YOU!</a:t>
            </a:r>
          </a:p>
        </p:txBody>
      </p:sp>
      <p:sp>
        <p:nvSpPr>
          <p:cNvPr id="9" name="TextBox 8"/>
          <p:cNvSpPr txBox="1"/>
          <p:nvPr/>
        </p:nvSpPr>
        <p:spPr>
          <a:xfrm>
            <a:off x="8452624" y="4750420"/>
            <a:ext cx="639337" cy="307777"/>
          </a:xfrm>
          <a:prstGeom prst="rect">
            <a:avLst/>
          </a:prstGeom>
          <a:noFill/>
        </p:spPr>
        <p:txBody>
          <a:bodyPr wrap="square" rtlCol="0">
            <a:spAutoFit/>
          </a:bodyPr>
          <a:lstStyle/>
          <a:p>
            <a:r>
              <a:rPr lang="en-US" smtClean="0"/>
              <a:t>32</a:t>
            </a:r>
            <a:endParaRPr lang="ru-RU" dirty="0"/>
          </a:p>
        </p:txBody>
      </p:sp>
    </p:spTree>
    <p:extLst>
      <p:ext uri="{BB962C8B-B14F-4D97-AF65-F5344CB8AC3E}">
        <p14:creationId xmlns:p14="http://schemas.microsoft.com/office/powerpoint/2010/main" val="410346011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E2A47"/>
        </a:solidFill>
        <a:effectLst/>
      </p:bgPr>
    </p:bg>
    <p:spTree>
      <p:nvGrpSpPr>
        <p:cNvPr id="1" name="Shape 8680"/>
        <p:cNvGrpSpPr/>
        <p:nvPr/>
      </p:nvGrpSpPr>
      <p:grpSpPr>
        <a:xfrm>
          <a:off x="0" y="0"/>
          <a:ext cx="0" cy="0"/>
          <a:chOff x="0" y="0"/>
          <a:chExt cx="0" cy="0"/>
        </a:xfrm>
      </p:grpSpPr>
      <p:sp>
        <p:nvSpPr>
          <p:cNvPr id="2" name="TextBox 1"/>
          <p:cNvSpPr txBox="1"/>
          <p:nvPr/>
        </p:nvSpPr>
        <p:spPr>
          <a:xfrm>
            <a:off x="319177" y="324606"/>
            <a:ext cx="8665432" cy="4524315"/>
          </a:xfrm>
          <a:prstGeom prst="rect">
            <a:avLst/>
          </a:prstGeom>
          <a:noFill/>
        </p:spPr>
        <p:txBody>
          <a:bodyPr wrap="square" rtlCol="0">
            <a:spAutoFit/>
          </a:bodyPr>
          <a:lstStyle/>
          <a:p>
            <a:r>
              <a:rPr lang="en-US" sz="900" dirty="0">
                <a:solidFill>
                  <a:schemeClr val="bg1"/>
                </a:solidFill>
              </a:rPr>
              <a:t>Question list:</a:t>
            </a:r>
          </a:p>
          <a:p>
            <a:endParaRPr lang="en-US" sz="900" dirty="0">
              <a:solidFill>
                <a:schemeClr val="bg1"/>
              </a:solidFill>
            </a:endParaRPr>
          </a:p>
          <a:p>
            <a:pPr lvl="0"/>
            <a:r>
              <a:rPr lang="en-US" altLang="zh-CN" sz="900" dirty="0">
                <a:solidFill>
                  <a:schemeClr val="bg1"/>
                </a:solidFill>
              </a:rPr>
              <a:t>Q1-1: You mentioned Triz hybrid. Could you give an example on how Triz works with other tools like design thinking and 6-sigma</a:t>
            </a:r>
            <a:r>
              <a:rPr lang="en-US" altLang="zh-CN" sz="900" dirty="0" smtClean="0">
                <a:solidFill>
                  <a:schemeClr val="bg1"/>
                </a:solidFill>
              </a:rPr>
              <a:t>? </a:t>
            </a:r>
            <a:r>
              <a:rPr lang="en-US" altLang="zh-CN" sz="900" dirty="0">
                <a:solidFill>
                  <a:schemeClr val="accent6">
                    <a:lumMod val="75000"/>
                  </a:schemeClr>
                </a:solidFill>
              </a:rPr>
              <a:t>(</a:t>
            </a:r>
            <a:r>
              <a:rPr lang="en-US" altLang="zh-CN" sz="900" dirty="0" err="1">
                <a:solidFill>
                  <a:schemeClr val="accent6">
                    <a:lumMod val="75000"/>
                  </a:schemeClr>
                </a:solidFill>
              </a:rPr>
              <a:t>Ramez</a:t>
            </a:r>
            <a:r>
              <a:rPr lang="en-US" altLang="zh-CN" sz="900" dirty="0">
                <a:solidFill>
                  <a:schemeClr val="accent6">
                    <a:lumMod val="75000"/>
                  </a:schemeClr>
                </a:solidFill>
              </a:rPr>
              <a:t> </a:t>
            </a:r>
            <a:r>
              <a:rPr lang="en-US" altLang="zh-CN" sz="900" dirty="0" err="1">
                <a:solidFill>
                  <a:schemeClr val="accent6">
                    <a:lumMod val="75000"/>
                  </a:schemeClr>
                </a:solidFill>
              </a:rPr>
              <a:t>Kassou</a:t>
            </a:r>
            <a:r>
              <a:rPr lang="en-US" altLang="zh-CN" sz="900" dirty="0">
                <a:solidFill>
                  <a:schemeClr val="accent6">
                    <a:lumMod val="75000"/>
                  </a:schemeClr>
                </a:solidFill>
              </a:rPr>
              <a:t>)</a:t>
            </a:r>
            <a:endParaRPr lang="en-US" altLang="zh-CN" sz="900" dirty="0">
              <a:solidFill>
                <a:schemeClr val="bg1"/>
              </a:solidFill>
            </a:endParaRPr>
          </a:p>
          <a:p>
            <a:pPr marL="0" lvl="0" indent="0" algn="l" rtl="0">
              <a:spcBef>
                <a:spcPts val="0"/>
              </a:spcBef>
              <a:spcAft>
                <a:spcPts val="0"/>
              </a:spcAft>
              <a:buNone/>
            </a:pPr>
            <a:endParaRPr lang="en-US" altLang="zh-CN" sz="900" dirty="0">
              <a:solidFill>
                <a:schemeClr val="bg1"/>
              </a:solidFill>
            </a:endParaRPr>
          </a:p>
          <a:p>
            <a:pPr lvl="0"/>
            <a:r>
              <a:rPr lang="en-US" altLang="zh-CN" sz="900" dirty="0">
                <a:solidFill>
                  <a:schemeClr val="bg1"/>
                </a:solidFill>
              </a:rPr>
              <a:t>Q1-2: What are the main problems that Triz facing currently on its own development and spreading around the world</a:t>
            </a:r>
            <a:r>
              <a:rPr lang="en-US" altLang="zh-CN" sz="900" dirty="0" smtClean="0">
                <a:solidFill>
                  <a:schemeClr val="bg1"/>
                </a:solidFill>
              </a:rPr>
              <a:t>? </a:t>
            </a:r>
            <a:r>
              <a:rPr lang="en-US" altLang="zh-CN" sz="900" dirty="0">
                <a:solidFill>
                  <a:schemeClr val="accent6">
                    <a:lumMod val="75000"/>
                  </a:schemeClr>
                </a:solidFill>
              </a:rPr>
              <a:t>(</a:t>
            </a:r>
            <a:r>
              <a:rPr lang="en-US" altLang="zh-CN" sz="900" dirty="0" err="1">
                <a:solidFill>
                  <a:schemeClr val="accent6">
                    <a:lumMod val="75000"/>
                  </a:schemeClr>
                </a:solidFill>
              </a:rPr>
              <a:t>Ramez</a:t>
            </a:r>
            <a:r>
              <a:rPr lang="en-US" altLang="zh-CN" sz="900" dirty="0">
                <a:solidFill>
                  <a:schemeClr val="accent6">
                    <a:lumMod val="75000"/>
                  </a:schemeClr>
                </a:solidFill>
              </a:rPr>
              <a:t> </a:t>
            </a:r>
            <a:r>
              <a:rPr lang="en-US" altLang="zh-CN" sz="900" dirty="0" err="1">
                <a:solidFill>
                  <a:schemeClr val="accent6">
                    <a:lumMod val="75000"/>
                  </a:schemeClr>
                </a:solidFill>
              </a:rPr>
              <a:t>Kassou</a:t>
            </a:r>
            <a:r>
              <a:rPr lang="en-US" altLang="zh-CN" sz="900" dirty="0">
                <a:solidFill>
                  <a:schemeClr val="accent6">
                    <a:lumMod val="75000"/>
                  </a:schemeClr>
                </a:solidFill>
              </a:rPr>
              <a:t>)</a:t>
            </a:r>
            <a:endParaRPr lang="en-US" altLang="zh-CN" sz="900" dirty="0">
              <a:solidFill>
                <a:schemeClr val="bg1"/>
              </a:solidFill>
            </a:endParaRPr>
          </a:p>
          <a:p>
            <a:pPr marL="0" lvl="0" indent="0" algn="l" rtl="0">
              <a:spcBef>
                <a:spcPts val="0"/>
              </a:spcBef>
              <a:spcAft>
                <a:spcPts val="0"/>
              </a:spcAft>
              <a:buNone/>
            </a:pPr>
            <a:endParaRPr lang="en-US" altLang="zh-CN" sz="900" dirty="0">
              <a:solidFill>
                <a:schemeClr val="bg1"/>
              </a:solidFill>
            </a:endParaRPr>
          </a:p>
          <a:p>
            <a:pPr marL="0" lvl="0" indent="0" algn="l" rtl="0">
              <a:spcBef>
                <a:spcPts val="0"/>
              </a:spcBef>
              <a:spcAft>
                <a:spcPts val="0"/>
              </a:spcAft>
              <a:buNone/>
            </a:pPr>
            <a:r>
              <a:rPr lang="en-US" altLang="zh-CN" sz="900" dirty="0">
                <a:solidFill>
                  <a:schemeClr val="bg1"/>
                </a:solidFill>
              </a:rPr>
              <a:t>Q1-3: How about the size of TDS last year? What are the most interesting and/or most cutting-edge topics on TDS in these years</a:t>
            </a:r>
            <a:r>
              <a:rPr lang="en-US" altLang="zh-CN" sz="900" dirty="0" smtClean="0">
                <a:solidFill>
                  <a:schemeClr val="bg1"/>
                </a:solidFill>
              </a:rPr>
              <a:t>? </a:t>
            </a:r>
            <a:r>
              <a:rPr lang="en-US" altLang="zh-CN" sz="900" dirty="0" smtClean="0">
                <a:solidFill>
                  <a:schemeClr val="accent6">
                    <a:lumMod val="75000"/>
                  </a:schemeClr>
                </a:solidFill>
              </a:rPr>
              <a:t>(</a:t>
            </a:r>
            <a:r>
              <a:rPr lang="en-US" altLang="zh-CN" sz="900" dirty="0" err="1" smtClean="0">
                <a:solidFill>
                  <a:schemeClr val="accent6">
                    <a:lumMod val="75000"/>
                  </a:schemeClr>
                </a:solidFill>
              </a:rPr>
              <a:t>Ramez</a:t>
            </a:r>
            <a:r>
              <a:rPr lang="en-US" altLang="zh-CN" sz="900" dirty="0" smtClean="0">
                <a:solidFill>
                  <a:schemeClr val="accent6">
                    <a:lumMod val="75000"/>
                  </a:schemeClr>
                </a:solidFill>
              </a:rPr>
              <a:t> </a:t>
            </a:r>
            <a:r>
              <a:rPr lang="en-US" altLang="zh-CN" sz="900" dirty="0" err="1" smtClean="0">
                <a:solidFill>
                  <a:schemeClr val="accent6">
                    <a:lumMod val="75000"/>
                  </a:schemeClr>
                </a:solidFill>
              </a:rPr>
              <a:t>Kassou</a:t>
            </a:r>
            <a:r>
              <a:rPr lang="en-US" altLang="zh-CN" sz="900" dirty="0" smtClean="0">
                <a:solidFill>
                  <a:schemeClr val="accent6">
                    <a:lumMod val="75000"/>
                  </a:schemeClr>
                </a:solidFill>
              </a:rPr>
              <a:t>, Mikhail Rubin)</a:t>
            </a:r>
            <a:endParaRPr lang="en-US" altLang="zh-CN" sz="900" dirty="0">
              <a:solidFill>
                <a:schemeClr val="accent6">
                  <a:lumMod val="75000"/>
                </a:schemeClr>
              </a:solidFill>
            </a:endParaRPr>
          </a:p>
          <a:p>
            <a:pPr marL="0" lvl="0" indent="0" algn="l" rtl="0">
              <a:spcBef>
                <a:spcPts val="0"/>
              </a:spcBef>
              <a:spcAft>
                <a:spcPts val="0"/>
              </a:spcAft>
              <a:buNone/>
            </a:pPr>
            <a:endParaRPr lang="en-US" altLang="zh-CN" sz="900" dirty="0">
              <a:solidFill>
                <a:schemeClr val="bg1"/>
              </a:solidFill>
            </a:endParaRPr>
          </a:p>
          <a:p>
            <a:pPr lvl="0"/>
            <a:r>
              <a:rPr lang="en-US" altLang="zh-CN" sz="900" dirty="0">
                <a:solidFill>
                  <a:schemeClr val="bg1"/>
                </a:solidFill>
              </a:rPr>
              <a:t>Q2-1: Which </a:t>
            </a:r>
            <a:r>
              <a:rPr lang="en-US" altLang="zh-CN" sz="900" dirty="0" err="1">
                <a:solidFill>
                  <a:schemeClr val="bg1"/>
                </a:solidFill>
              </a:rPr>
              <a:t>Triz</a:t>
            </a:r>
            <a:r>
              <a:rPr lang="en-US" altLang="zh-CN" sz="900" dirty="0">
                <a:solidFill>
                  <a:schemeClr val="bg1"/>
                </a:solidFill>
              </a:rPr>
              <a:t> master or </a:t>
            </a:r>
            <a:r>
              <a:rPr lang="en-US" altLang="zh-CN" sz="900" dirty="0" err="1">
                <a:solidFill>
                  <a:schemeClr val="bg1"/>
                </a:solidFill>
              </a:rPr>
              <a:t>Triz</a:t>
            </a:r>
            <a:r>
              <a:rPr lang="en-US" altLang="zh-CN" sz="900" dirty="0">
                <a:solidFill>
                  <a:schemeClr val="bg1"/>
                </a:solidFill>
              </a:rPr>
              <a:t> researching team is good at such topic? </a:t>
            </a:r>
            <a:r>
              <a:rPr lang="en-US" altLang="zh-CN" sz="900" dirty="0" smtClean="0">
                <a:solidFill>
                  <a:schemeClr val="accent6">
                    <a:lumMod val="75000"/>
                  </a:schemeClr>
                </a:solidFill>
              </a:rPr>
              <a:t>(</a:t>
            </a:r>
            <a:r>
              <a:rPr lang="en-US" altLang="zh-CN" sz="900" dirty="0" err="1">
                <a:solidFill>
                  <a:schemeClr val="accent6">
                    <a:lumMod val="75000"/>
                  </a:schemeClr>
                </a:solidFill>
              </a:rPr>
              <a:t>Ramez</a:t>
            </a:r>
            <a:r>
              <a:rPr lang="en-US" altLang="zh-CN" sz="900" dirty="0">
                <a:solidFill>
                  <a:schemeClr val="accent6">
                    <a:lumMod val="75000"/>
                  </a:schemeClr>
                </a:solidFill>
              </a:rPr>
              <a:t> </a:t>
            </a:r>
            <a:r>
              <a:rPr lang="en-US" altLang="zh-CN" sz="900" dirty="0" err="1">
                <a:solidFill>
                  <a:schemeClr val="accent6">
                    <a:lumMod val="75000"/>
                  </a:schemeClr>
                </a:solidFill>
              </a:rPr>
              <a:t>Kassou</a:t>
            </a:r>
            <a:r>
              <a:rPr lang="en-US" altLang="zh-CN" sz="900" dirty="0">
                <a:solidFill>
                  <a:schemeClr val="accent6">
                    <a:lumMod val="75000"/>
                  </a:schemeClr>
                </a:solidFill>
              </a:rPr>
              <a:t>)</a:t>
            </a:r>
            <a:endParaRPr lang="en-US" altLang="zh-CN" sz="900" dirty="0">
              <a:solidFill>
                <a:schemeClr val="bg1"/>
              </a:solidFill>
            </a:endParaRPr>
          </a:p>
          <a:p>
            <a:pPr marL="0" lvl="0" indent="0" algn="l" rtl="0">
              <a:spcBef>
                <a:spcPts val="0"/>
              </a:spcBef>
              <a:spcAft>
                <a:spcPts val="0"/>
              </a:spcAft>
              <a:buNone/>
            </a:pPr>
            <a:endParaRPr lang="en-US" altLang="zh-CN" sz="900" dirty="0">
              <a:solidFill>
                <a:schemeClr val="bg1"/>
              </a:solidFill>
            </a:endParaRPr>
          </a:p>
          <a:p>
            <a:pPr lvl="0"/>
            <a:r>
              <a:rPr lang="en-US" altLang="zh-CN" sz="900" dirty="0">
                <a:solidFill>
                  <a:schemeClr val="bg1"/>
                </a:solidFill>
              </a:rPr>
              <a:t>Q2-2: Could you show a little bit the software/IT system you are using for consulting or coaching? </a:t>
            </a:r>
            <a:r>
              <a:rPr lang="en-US" altLang="zh-CN" sz="900" dirty="0" smtClean="0">
                <a:solidFill>
                  <a:schemeClr val="accent6">
                    <a:lumMod val="75000"/>
                  </a:schemeClr>
                </a:solidFill>
              </a:rPr>
              <a:t>(</a:t>
            </a:r>
            <a:r>
              <a:rPr lang="en-US" altLang="zh-CN" sz="900" dirty="0" err="1">
                <a:solidFill>
                  <a:schemeClr val="accent6">
                    <a:lumMod val="75000"/>
                  </a:schemeClr>
                </a:solidFill>
              </a:rPr>
              <a:t>Ramez</a:t>
            </a:r>
            <a:r>
              <a:rPr lang="en-US" altLang="zh-CN" sz="900" dirty="0">
                <a:solidFill>
                  <a:schemeClr val="accent6">
                    <a:lumMod val="75000"/>
                  </a:schemeClr>
                </a:solidFill>
              </a:rPr>
              <a:t> </a:t>
            </a:r>
            <a:r>
              <a:rPr lang="en-US" altLang="zh-CN" sz="900" dirty="0" err="1">
                <a:solidFill>
                  <a:schemeClr val="accent6">
                    <a:lumMod val="75000"/>
                  </a:schemeClr>
                </a:solidFill>
              </a:rPr>
              <a:t>Kassou</a:t>
            </a:r>
            <a:r>
              <a:rPr lang="en-US" altLang="zh-CN" sz="900" dirty="0">
                <a:solidFill>
                  <a:schemeClr val="accent6">
                    <a:lumMod val="75000"/>
                  </a:schemeClr>
                </a:solidFill>
              </a:rPr>
              <a:t>)</a:t>
            </a:r>
            <a:endParaRPr lang="en-US" altLang="zh-CN" sz="900" dirty="0">
              <a:solidFill>
                <a:schemeClr val="bg1"/>
              </a:solidFill>
            </a:endParaRPr>
          </a:p>
          <a:p>
            <a:pPr marL="0" lvl="0" indent="0" algn="l" rtl="0">
              <a:spcBef>
                <a:spcPts val="0"/>
              </a:spcBef>
              <a:spcAft>
                <a:spcPts val="0"/>
              </a:spcAft>
              <a:buNone/>
            </a:pPr>
            <a:endParaRPr lang="en-US" altLang="zh-CN" sz="900" dirty="0">
              <a:solidFill>
                <a:schemeClr val="bg1"/>
              </a:solidFill>
            </a:endParaRPr>
          </a:p>
          <a:p>
            <a:pPr lvl="0"/>
            <a:r>
              <a:rPr lang="en-US" altLang="zh-CN" sz="900" dirty="0">
                <a:solidFill>
                  <a:schemeClr val="bg1"/>
                </a:solidFill>
              </a:rPr>
              <a:t>Q2-3: Which software company in the world is the most successful in applying </a:t>
            </a:r>
            <a:r>
              <a:rPr lang="en-US" altLang="zh-CN" sz="900" dirty="0" err="1">
                <a:solidFill>
                  <a:schemeClr val="bg1"/>
                </a:solidFill>
              </a:rPr>
              <a:t>Triz</a:t>
            </a:r>
            <a:r>
              <a:rPr lang="en-US" altLang="zh-CN" sz="900" dirty="0">
                <a:solidFill>
                  <a:schemeClr val="bg1"/>
                </a:solidFill>
              </a:rPr>
              <a:t>? </a:t>
            </a:r>
            <a:r>
              <a:rPr lang="en-US" altLang="zh-CN" sz="900" dirty="0" smtClean="0">
                <a:solidFill>
                  <a:schemeClr val="accent6">
                    <a:lumMod val="75000"/>
                  </a:schemeClr>
                </a:solidFill>
              </a:rPr>
              <a:t>(</a:t>
            </a:r>
            <a:r>
              <a:rPr lang="en-US" altLang="zh-CN" sz="900" dirty="0" err="1" smtClean="0">
                <a:solidFill>
                  <a:schemeClr val="accent6">
                    <a:lumMod val="75000"/>
                  </a:schemeClr>
                </a:solidFill>
              </a:rPr>
              <a:t>Ramez</a:t>
            </a:r>
            <a:r>
              <a:rPr lang="en-US" altLang="zh-CN" sz="900" dirty="0" smtClean="0">
                <a:solidFill>
                  <a:schemeClr val="accent6">
                    <a:lumMod val="75000"/>
                  </a:schemeClr>
                </a:solidFill>
              </a:rPr>
              <a:t> </a:t>
            </a:r>
            <a:r>
              <a:rPr lang="en-US" altLang="zh-CN" sz="900" dirty="0" err="1" smtClean="0">
                <a:solidFill>
                  <a:schemeClr val="accent6">
                    <a:lumMod val="75000"/>
                  </a:schemeClr>
                </a:solidFill>
              </a:rPr>
              <a:t>Kassou</a:t>
            </a:r>
            <a:r>
              <a:rPr lang="en-US" altLang="zh-CN" sz="900" dirty="0" smtClean="0">
                <a:solidFill>
                  <a:schemeClr val="accent6">
                    <a:lumMod val="75000"/>
                  </a:schemeClr>
                </a:solidFill>
              </a:rPr>
              <a:t>, Alexander </a:t>
            </a:r>
            <a:r>
              <a:rPr lang="en-US" altLang="zh-CN" sz="900" dirty="0" err="1" smtClean="0">
                <a:solidFill>
                  <a:schemeClr val="accent6">
                    <a:lumMod val="75000"/>
                  </a:schemeClr>
                </a:solidFill>
              </a:rPr>
              <a:t>Trantin</a:t>
            </a:r>
            <a:r>
              <a:rPr lang="en-US" altLang="zh-CN" sz="900" dirty="0" smtClean="0">
                <a:solidFill>
                  <a:schemeClr val="accent6">
                    <a:lumMod val="75000"/>
                  </a:schemeClr>
                </a:solidFill>
              </a:rPr>
              <a:t>)</a:t>
            </a:r>
            <a:endParaRPr lang="en-US" altLang="zh-CN" sz="900" dirty="0">
              <a:solidFill>
                <a:schemeClr val="accent6">
                  <a:lumMod val="75000"/>
                </a:schemeClr>
              </a:solidFill>
            </a:endParaRPr>
          </a:p>
          <a:p>
            <a:pPr marL="0" lvl="0" indent="0" algn="l" rtl="0">
              <a:spcBef>
                <a:spcPts val="0"/>
              </a:spcBef>
              <a:spcAft>
                <a:spcPts val="0"/>
              </a:spcAft>
              <a:buNone/>
            </a:pPr>
            <a:endParaRPr lang="en-US" altLang="zh-CN" sz="900" dirty="0">
              <a:solidFill>
                <a:schemeClr val="bg1"/>
              </a:solidFill>
            </a:endParaRPr>
          </a:p>
          <a:p>
            <a:pPr lvl="0"/>
            <a:r>
              <a:rPr lang="en-US" altLang="zh-CN" sz="900" dirty="0">
                <a:solidFill>
                  <a:schemeClr val="bg1"/>
                </a:solidFill>
              </a:rPr>
              <a:t>Q3-1: Talk more about the background of these two stories</a:t>
            </a:r>
            <a:r>
              <a:rPr lang="en-US" altLang="zh-CN" sz="900" dirty="0" smtClean="0">
                <a:solidFill>
                  <a:schemeClr val="bg1"/>
                </a:solidFill>
              </a:rPr>
              <a:t>. </a:t>
            </a:r>
            <a:r>
              <a:rPr lang="en-US" altLang="zh-CN" sz="900" dirty="0">
                <a:solidFill>
                  <a:schemeClr val="accent6">
                    <a:lumMod val="75000"/>
                  </a:schemeClr>
                </a:solidFill>
              </a:rPr>
              <a:t>(</a:t>
            </a:r>
            <a:r>
              <a:rPr lang="en-US" altLang="zh-CN" sz="900" dirty="0" err="1">
                <a:solidFill>
                  <a:schemeClr val="accent6">
                    <a:lumMod val="75000"/>
                  </a:schemeClr>
                </a:solidFill>
              </a:rPr>
              <a:t>Ramez</a:t>
            </a:r>
            <a:r>
              <a:rPr lang="en-US" altLang="zh-CN" sz="900" dirty="0">
                <a:solidFill>
                  <a:schemeClr val="accent6">
                    <a:lumMod val="75000"/>
                  </a:schemeClr>
                </a:solidFill>
              </a:rPr>
              <a:t> </a:t>
            </a:r>
            <a:r>
              <a:rPr lang="en-US" altLang="zh-CN" sz="900" dirty="0" err="1">
                <a:solidFill>
                  <a:schemeClr val="accent6">
                    <a:lumMod val="75000"/>
                  </a:schemeClr>
                </a:solidFill>
              </a:rPr>
              <a:t>Kassou</a:t>
            </a:r>
            <a:r>
              <a:rPr lang="en-US" altLang="zh-CN" sz="900" dirty="0">
                <a:solidFill>
                  <a:schemeClr val="accent6">
                    <a:lumMod val="75000"/>
                  </a:schemeClr>
                </a:solidFill>
              </a:rPr>
              <a:t>)</a:t>
            </a:r>
            <a:endParaRPr lang="en-US" altLang="zh-CN" sz="900" dirty="0">
              <a:solidFill>
                <a:schemeClr val="bg1"/>
              </a:solidFill>
            </a:endParaRPr>
          </a:p>
          <a:p>
            <a:pPr marL="0" lvl="0" indent="0" algn="l" rtl="0">
              <a:spcBef>
                <a:spcPts val="0"/>
              </a:spcBef>
              <a:spcAft>
                <a:spcPts val="0"/>
              </a:spcAft>
              <a:buNone/>
            </a:pPr>
            <a:endParaRPr lang="en-US" altLang="zh-CN" sz="900" dirty="0">
              <a:solidFill>
                <a:schemeClr val="bg1"/>
              </a:solidFill>
            </a:endParaRPr>
          </a:p>
          <a:p>
            <a:pPr marL="0" lvl="0" indent="0" algn="l" rtl="0">
              <a:spcBef>
                <a:spcPts val="0"/>
              </a:spcBef>
              <a:spcAft>
                <a:spcPts val="0"/>
              </a:spcAft>
              <a:buNone/>
            </a:pPr>
            <a:r>
              <a:rPr lang="en-US" altLang="zh-CN" sz="900" dirty="0">
                <a:solidFill>
                  <a:schemeClr val="bg1"/>
                </a:solidFill>
              </a:rPr>
              <a:t>Q3-2: Is there </a:t>
            </a:r>
            <a:r>
              <a:rPr lang="en-US" altLang="zh-CN" sz="900" dirty="0" smtClean="0">
                <a:solidFill>
                  <a:schemeClr val="bg1"/>
                </a:solidFill>
              </a:rPr>
              <a:t>any </a:t>
            </a:r>
            <a:r>
              <a:rPr lang="en-US" altLang="zh-CN" sz="900" dirty="0">
                <a:solidFill>
                  <a:schemeClr val="bg1"/>
                </a:solidFill>
              </a:rPr>
              <a:t>other use case in this conference</a:t>
            </a:r>
            <a:r>
              <a:rPr lang="en-US" altLang="zh-CN" sz="900" dirty="0" smtClean="0">
                <a:solidFill>
                  <a:schemeClr val="bg1"/>
                </a:solidFill>
              </a:rPr>
              <a:t>? </a:t>
            </a:r>
            <a:r>
              <a:rPr lang="en-US" altLang="zh-CN" sz="900" dirty="0" smtClean="0">
                <a:solidFill>
                  <a:schemeClr val="accent6">
                    <a:lumMod val="75000"/>
                  </a:schemeClr>
                </a:solidFill>
              </a:rPr>
              <a:t>(</a:t>
            </a:r>
            <a:r>
              <a:rPr lang="en-US" altLang="zh-CN" sz="900" dirty="0" err="1" smtClean="0">
                <a:solidFill>
                  <a:schemeClr val="accent6">
                    <a:lumMod val="75000"/>
                  </a:schemeClr>
                </a:solidFill>
              </a:rPr>
              <a:t>Ramez</a:t>
            </a:r>
            <a:r>
              <a:rPr lang="en-US" altLang="zh-CN" sz="900" dirty="0" smtClean="0">
                <a:solidFill>
                  <a:schemeClr val="accent6">
                    <a:lumMod val="75000"/>
                  </a:schemeClr>
                </a:solidFill>
              </a:rPr>
              <a:t> </a:t>
            </a:r>
            <a:r>
              <a:rPr lang="en-US" altLang="zh-CN" sz="900" dirty="0" err="1" smtClean="0">
                <a:solidFill>
                  <a:schemeClr val="accent6">
                    <a:lumMod val="75000"/>
                  </a:schemeClr>
                </a:solidFill>
              </a:rPr>
              <a:t>Kassou</a:t>
            </a:r>
            <a:r>
              <a:rPr lang="en-US" altLang="zh-CN" sz="900" dirty="0" smtClean="0">
                <a:solidFill>
                  <a:schemeClr val="accent6">
                    <a:lumMod val="75000"/>
                  </a:schemeClr>
                </a:solidFill>
              </a:rPr>
              <a:t>)</a:t>
            </a:r>
            <a:endParaRPr lang="en-US" altLang="zh-CN" sz="900" dirty="0">
              <a:solidFill>
                <a:schemeClr val="accent6">
                  <a:lumMod val="75000"/>
                </a:schemeClr>
              </a:solidFill>
            </a:endParaRPr>
          </a:p>
          <a:p>
            <a:pPr marL="0" lvl="0" indent="0" algn="l" rtl="0">
              <a:spcBef>
                <a:spcPts val="0"/>
              </a:spcBef>
              <a:spcAft>
                <a:spcPts val="0"/>
              </a:spcAft>
              <a:buNone/>
            </a:pPr>
            <a:endParaRPr lang="en-US" altLang="zh-CN" sz="900" dirty="0">
              <a:solidFill>
                <a:schemeClr val="bg1"/>
              </a:solidFill>
            </a:endParaRPr>
          </a:p>
          <a:p>
            <a:pPr lvl="0"/>
            <a:r>
              <a:rPr lang="en-US" altLang="zh-CN" sz="900" dirty="0">
                <a:solidFill>
                  <a:schemeClr val="bg1"/>
                </a:solidFill>
              </a:rPr>
              <a:t>Q3-3: Is there any evolution law about the interaction or integration between hardware and software</a:t>
            </a:r>
            <a:r>
              <a:rPr lang="en-US" altLang="zh-CN" sz="900" dirty="0" smtClean="0">
                <a:solidFill>
                  <a:schemeClr val="bg1"/>
                </a:solidFill>
              </a:rPr>
              <a:t>? </a:t>
            </a:r>
            <a:r>
              <a:rPr lang="en-US" altLang="zh-CN" sz="900" dirty="0">
                <a:solidFill>
                  <a:schemeClr val="accent6">
                    <a:lumMod val="75000"/>
                  </a:schemeClr>
                </a:solidFill>
              </a:rPr>
              <a:t>(</a:t>
            </a:r>
            <a:r>
              <a:rPr lang="en-US" altLang="zh-CN" sz="900" dirty="0" err="1">
                <a:solidFill>
                  <a:schemeClr val="accent6">
                    <a:lumMod val="75000"/>
                  </a:schemeClr>
                </a:solidFill>
              </a:rPr>
              <a:t>Ramez</a:t>
            </a:r>
            <a:r>
              <a:rPr lang="en-US" altLang="zh-CN" sz="900" dirty="0">
                <a:solidFill>
                  <a:schemeClr val="accent6">
                    <a:lumMod val="75000"/>
                  </a:schemeClr>
                </a:solidFill>
              </a:rPr>
              <a:t> </a:t>
            </a:r>
            <a:r>
              <a:rPr lang="en-US" altLang="zh-CN" sz="900" dirty="0" err="1">
                <a:solidFill>
                  <a:schemeClr val="accent6">
                    <a:lumMod val="75000"/>
                  </a:schemeClr>
                </a:solidFill>
              </a:rPr>
              <a:t>Kassou</a:t>
            </a:r>
            <a:r>
              <a:rPr lang="en-US" altLang="zh-CN" sz="900" dirty="0">
                <a:solidFill>
                  <a:schemeClr val="accent6">
                    <a:lumMod val="75000"/>
                  </a:schemeClr>
                </a:solidFill>
              </a:rPr>
              <a:t>)</a:t>
            </a:r>
            <a:endParaRPr lang="en-US" altLang="zh-CN" sz="900" dirty="0">
              <a:solidFill>
                <a:schemeClr val="bg1"/>
              </a:solidFill>
            </a:endParaRPr>
          </a:p>
          <a:p>
            <a:pPr marL="0" lvl="0" indent="0" algn="l" rtl="0">
              <a:spcBef>
                <a:spcPts val="0"/>
              </a:spcBef>
              <a:spcAft>
                <a:spcPts val="0"/>
              </a:spcAft>
              <a:buNone/>
            </a:pPr>
            <a:endParaRPr lang="en-US" altLang="zh-CN" sz="900" dirty="0">
              <a:solidFill>
                <a:schemeClr val="bg1"/>
              </a:solidFill>
            </a:endParaRPr>
          </a:p>
          <a:p>
            <a:pPr marL="0" lvl="0" indent="0" algn="l" rtl="0">
              <a:spcBef>
                <a:spcPts val="0"/>
              </a:spcBef>
              <a:spcAft>
                <a:spcPts val="0"/>
              </a:spcAft>
              <a:buNone/>
            </a:pPr>
            <a:r>
              <a:rPr lang="en-US" altLang="zh-CN" sz="900" dirty="0">
                <a:solidFill>
                  <a:schemeClr val="bg1"/>
                </a:solidFill>
              </a:rPr>
              <a:t>Q4-1: What does it mean of EI-field and problem density</a:t>
            </a:r>
            <a:r>
              <a:rPr lang="en-US" altLang="zh-CN" sz="900" dirty="0" smtClean="0">
                <a:solidFill>
                  <a:schemeClr val="bg1"/>
                </a:solidFill>
              </a:rPr>
              <a:t>? </a:t>
            </a:r>
            <a:r>
              <a:rPr lang="en-US" altLang="zh-CN" sz="900" dirty="0" smtClean="0">
                <a:solidFill>
                  <a:schemeClr val="accent6">
                    <a:lumMod val="75000"/>
                  </a:schemeClr>
                </a:solidFill>
              </a:rPr>
              <a:t>(</a:t>
            </a:r>
            <a:r>
              <a:rPr lang="en-US" altLang="zh-CN" sz="900" dirty="0" err="1" smtClean="0">
                <a:solidFill>
                  <a:schemeClr val="accent6">
                    <a:lumMod val="75000"/>
                  </a:schemeClr>
                </a:solidFill>
              </a:rPr>
              <a:t>Ramez</a:t>
            </a:r>
            <a:r>
              <a:rPr lang="en-US" altLang="zh-CN" sz="900" dirty="0" smtClean="0">
                <a:solidFill>
                  <a:schemeClr val="accent6">
                    <a:lumMod val="75000"/>
                  </a:schemeClr>
                </a:solidFill>
              </a:rPr>
              <a:t> </a:t>
            </a:r>
            <a:r>
              <a:rPr lang="en-US" altLang="zh-CN" sz="900" dirty="0" err="1" smtClean="0">
                <a:solidFill>
                  <a:schemeClr val="accent6">
                    <a:lumMod val="75000"/>
                  </a:schemeClr>
                </a:solidFill>
              </a:rPr>
              <a:t>Kassou</a:t>
            </a:r>
            <a:r>
              <a:rPr lang="en-US" altLang="zh-CN" sz="900" dirty="0" smtClean="0">
                <a:solidFill>
                  <a:schemeClr val="accent6">
                    <a:lumMod val="75000"/>
                  </a:schemeClr>
                </a:solidFill>
              </a:rPr>
              <a:t>, Anton </a:t>
            </a:r>
            <a:r>
              <a:rPr lang="en-US" altLang="zh-CN" sz="900" dirty="0" err="1" smtClean="0">
                <a:solidFill>
                  <a:schemeClr val="accent6">
                    <a:lumMod val="75000"/>
                  </a:schemeClr>
                </a:solidFill>
              </a:rPr>
              <a:t>Kulakov</a:t>
            </a:r>
            <a:r>
              <a:rPr lang="en-US" altLang="zh-CN" sz="900" dirty="0" smtClean="0">
                <a:solidFill>
                  <a:schemeClr val="accent6">
                    <a:lumMod val="75000"/>
                  </a:schemeClr>
                </a:solidFill>
              </a:rPr>
              <a:t>)</a:t>
            </a:r>
            <a:endParaRPr lang="en-US" altLang="zh-CN" sz="900" dirty="0">
              <a:solidFill>
                <a:schemeClr val="accent6">
                  <a:lumMod val="75000"/>
                </a:schemeClr>
              </a:solidFill>
            </a:endParaRPr>
          </a:p>
          <a:p>
            <a:pPr marL="0" lvl="0" indent="0" algn="l" rtl="0">
              <a:spcBef>
                <a:spcPts val="0"/>
              </a:spcBef>
              <a:spcAft>
                <a:spcPts val="0"/>
              </a:spcAft>
              <a:buNone/>
            </a:pPr>
            <a:endParaRPr lang="en-US" altLang="zh-CN" sz="900" dirty="0">
              <a:solidFill>
                <a:schemeClr val="bg1"/>
              </a:solidFill>
            </a:endParaRPr>
          </a:p>
          <a:p>
            <a:pPr lvl="0"/>
            <a:r>
              <a:rPr lang="en-US" altLang="zh-CN" sz="900" dirty="0">
                <a:solidFill>
                  <a:schemeClr val="bg1"/>
                </a:solidFill>
              </a:rPr>
              <a:t>Q4-2: Is it possible to use AI to accelerate knowledge exploring and find new solution</a:t>
            </a:r>
            <a:r>
              <a:rPr lang="en-US" altLang="zh-CN" sz="900" dirty="0" smtClean="0">
                <a:solidFill>
                  <a:schemeClr val="bg1"/>
                </a:solidFill>
              </a:rPr>
              <a:t>? </a:t>
            </a:r>
            <a:r>
              <a:rPr lang="en-US" altLang="zh-CN" sz="900" dirty="0">
                <a:solidFill>
                  <a:schemeClr val="accent6">
                    <a:lumMod val="75000"/>
                  </a:schemeClr>
                </a:solidFill>
              </a:rPr>
              <a:t>(</a:t>
            </a:r>
            <a:r>
              <a:rPr lang="en-US" altLang="zh-CN" sz="900" dirty="0" err="1">
                <a:solidFill>
                  <a:schemeClr val="accent6">
                    <a:lumMod val="75000"/>
                  </a:schemeClr>
                </a:solidFill>
              </a:rPr>
              <a:t>Ramez</a:t>
            </a:r>
            <a:r>
              <a:rPr lang="en-US" altLang="zh-CN" sz="900" dirty="0">
                <a:solidFill>
                  <a:schemeClr val="accent6">
                    <a:lumMod val="75000"/>
                  </a:schemeClr>
                </a:solidFill>
              </a:rPr>
              <a:t> </a:t>
            </a:r>
            <a:r>
              <a:rPr lang="en-US" altLang="zh-CN" sz="900" dirty="0" err="1">
                <a:solidFill>
                  <a:schemeClr val="accent6">
                    <a:lumMod val="75000"/>
                  </a:schemeClr>
                </a:solidFill>
              </a:rPr>
              <a:t>Kassou</a:t>
            </a:r>
            <a:r>
              <a:rPr lang="en-US" altLang="zh-CN" sz="900" dirty="0">
                <a:solidFill>
                  <a:schemeClr val="accent6">
                    <a:lumMod val="75000"/>
                  </a:schemeClr>
                </a:solidFill>
              </a:rPr>
              <a:t>)</a:t>
            </a:r>
            <a:endParaRPr lang="en-US" altLang="zh-CN" sz="900" dirty="0">
              <a:solidFill>
                <a:schemeClr val="bg1"/>
              </a:solidFill>
            </a:endParaRPr>
          </a:p>
          <a:p>
            <a:pPr marL="0" lvl="0" indent="0" algn="l" rtl="0">
              <a:spcBef>
                <a:spcPts val="0"/>
              </a:spcBef>
              <a:spcAft>
                <a:spcPts val="0"/>
              </a:spcAft>
              <a:buNone/>
            </a:pPr>
            <a:endParaRPr lang="en-US" altLang="zh-CN" sz="900" dirty="0">
              <a:solidFill>
                <a:schemeClr val="bg1"/>
              </a:solidFill>
            </a:endParaRPr>
          </a:p>
          <a:p>
            <a:pPr lvl="0"/>
            <a:r>
              <a:rPr lang="en-US" altLang="zh-CN" sz="900" dirty="0">
                <a:solidFill>
                  <a:schemeClr val="bg1"/>
                </a:solidFill>
              </a:rPr>
              <a:t>Q4-3: What is the potential of ChatGPT or LLM</a:t>
            </a:r>
            <a:r>
              <a:rPr lang="en-US" altLang="zh-CN" sz="900" dirty="0" smtClean="0">
                <a:solidFill>
                  <a:schemeClr val="bg1"/>
                </a:solidFill>
              </a:rPr>
              <a:t>? </a:t>
            </a:r>
            <a:r>
              <a:rPr lang="en-US" altLang="zh-CN" sz="900" dirty="0">
                <a:solidFill>
                  <a:schemeClr val="accent6">
                    <a:lumMod val="75000"/>
                  </a:schemeClr>
                </a:solidFill>
              </a:rPr>
              <a:t>(</a:t>
            </a:r>
            <a:r>
              <a:rPr lang="en-US" altLang="zh-CN" sz="900" dirty="0" err="1">
                <a:solidFill>
                  <a:schemeClr val="accent6">
                    <a:lumMod val="75000"/>
                  </a:schemeClr>
                </a:solidFill>
              </a:rPr>
              <a:t>Ramez</a:t>
            </a:r>
            <a:r>
              <a:rPr lang="en-US" altLang="zh-CN" sz="900" dirty="0">
                <a:solidFill>
                  <a:schemeClr val="accent6">
                    <a:lumMod val="75000"/>
                  </a:schemeClr>
                </a:solidFill>
              </a:rPr>
              <a:t> </a:t>
            </a:r>
            <a:r>
              <a:rPr lang="en-US" altLang="zh-CN" sz="900" dirty="0" err="1">
                <a:solidFill>
                  <a:schemeClr val="accent6">
                    <a:lumMod val="75000"/>
                  </a:schemeClr>
                </a:solidFill>
              </a:rPr>
              <a:t>Kassou</a:t>
            </a:r>
            <a:r>
              <a:rPr lang="en-US" altLang="zh-CN" sz="900" dirty="0">
                <a:solidFill>
                  <a:schemeClr val="accent6">
                    <a:lumMod val="75000"/>
                  </a:schemeClr>
                </a:solidFill>
              </a:rPr>
              <a:t>)</a:t>
            </a:r>
            <a:endParaRPr lang="en-US" altLang="zh-CN" sz="900" dirty="0">
              <a:solidFill>
                <a:schemeClr val="bg1"/>
              </a:solidFill>
            </a:endParaRPr>
          </a:p>
          <a:p>
            <a:pPr marL="0" lvl="0" indent="0" algn="l" rtl="0">
              <a:spcBef>
                <a:spcPts val="0"/>
              </a:spcBef>
              <a:spcAft>
                <a:spcPts val="0"/>
              </a:spcAft>
              <a:buNone/>
            </a:pPr>
            <a:endParaRPr lang="en-US" altLang="zh-CN" sz="900" dirty="0">
              <a:solidFill>
                <a:schemeClr val="bg1"/>
              </a:solidFill>
            </a:endParaRPr>
          </a:p>
          <a:p>
            <a:pPr lvl="0"/>
            <a:r>
              <a:rPr lang="en-US" altLang="zh-CN" sz="900" dirty="0">
                <a:solidFill>
                  <a:schemeClr val="bg1"/>
                </a:solidFill>
              </a:rPr>
              <a:t>Q5-1: Current condition of the WG for Triz plus IT</a:t>
            </a:r>
            <a:r>
              <a:rPr lang="en-US" altLang="zh-CN" sz="900" dirty="0" smtClean="0">
                <a:solidFill>
                  <a:schemeClr val="bg1"/>
                </a:solidFill>
              </a:rPr>
              <a:t>? </a:t>
            </a:r>
            <a:r>
              <a:rPr lang="en-US" altLang="zh-CN" sz="900" dirty="0">
                <a:solidFill>
                  <a:schemeClr val="accent6">
                    <a:lumMod val="75000"/>
                  </a:schemeClr>
                </a:solidFill>
              </a:rPr>
              <a:t>(</a:t>
            </a:r>
            <a:r>
              <a:rPr lang="en-US" altLang="zh-CN" sz="900" dirty="0" err="1">
                <a:solidFill>
                  <a:schemeClr val="accent6">
                    <a:lumMod val="75000"/>
                  </a:schemeClr>
                </a:solidFill>
              </a:rPr>
              <a:t>Ramez</a:t>
            </a:r>
            <a:r>
              <a:rPr lang="en-US" altLang="zh-CN" sz="900" dirty="0">
                <a:solidFill>
                  <a:schemeClr val="accent6">
                    <a:lumMod val="75000"/>
                  </a:schemeClr>
                </a:solidFill>
              </a:rPr>
              <a:t> </a:t>
            </a:r>
            <a:r>
              <a:rPr lang="en-US" altLang="zh-CN" sz="900" dirty="0" err="1">
                <a:solidFill>
                  <a:schemeClr val="accent6">
                    <a:lumMod val="75000"/>
                  </a:schemeClr>
                </a:solidFill>
              </a:rPr>
              <a:t>Kassou</a:t>
            </a:r>
            <a:r>
              <a:rPr lang="en-US" altLang="zh-CN" sz="900" dirty="0">
                <a:solidFill>
                  <a:schemeClr val="accent6">
                    <a:lumMod val="75000"/>
                  </a:schemeClr>
                </a:solidFill>
              </a:rPr>
              <a:t>)</a:t>
            </a:r>
          </a:p>
          <a:p>
            <a:pPr marL="0" lvl="0" indent="0" algn="l" rtl="0">
              <a:spcBef>
                <a:spcPts val="0"/>
              </a:spcBef>
              <a:spcAft>
                <a:spcPts val="0"/>
              </a:spcAft>
              <a:buNone/>
            </a:pPr>
            <a:endParaRPr lang="en-US" altLang="zh-CN" sz="900" dirty="0">
              <a:solidFill>
                <a:schemeClr val="bg1"/>
              </a:solidFill>
            </a:endParaRPr>
          </a:p>
          <a:p>
            <a:pPr lvl="0"/>
            <a:r>
              <a:rPr lang="en-US" altLang="zh-CN" sz="900" dirty="0">
                <a:solidFill>
                  <a:schemeClr val="bg1"/>
                </a:solidFill>
              </a:rPr>
              <a:t>Q5-2: Is there any IT/software company joining such a WG? </a:t>
            </a:r>
            <a:r>
              <a:rPr lang="en-US" altLang="zh-CN" sz="900" dirty="0">
                <a:solidFill>
                  <a:schemeClr val="accent6">
                    <a:lumMod val="75000"/>
                  </a:schemeClr>
                </a:solidFill>
              </a:rPr>
              <a:t>(Ramez </a:t>
            </a:r>
            <a:r>
              <a:rPr lang="en-US" altLang="zh-CN" sz="900" dirty="0" err="1">
                <a:solidFill>
                  <a:schemeClr val="accent6">
                    <a:lumMod val="75000"/>
                  </a:schemeClr>
                </a:solidFill>
              </a:rPr>
              <a:t>Kassou</a:t>
            </a:r>
            <a:r>
              <a:rPr lang="en-US" altLang="zh-CN" sz="900" dirty="0">
                <a:solidFill>
                  <a:schemeClr val="accent6">
                    <a:lumMod val="75000"/>
                  </a:schemeClr>
                </a:solidFill>
              </a:rPr>
              <a:t>) (this question to the audience too)</a:t>
            </a:r>
          </a:p>
          <a:p>
            <a:pPr marL="0" lvl="0" indent="0" algn="l" rtl="0">
              <a:spcBef>
                <a:spcPts val="0"/>
              </a:spcBef>
              <a:spcAft>
                <a:spcPts val="0"/>
              </a:spcAft>
              <a:buNone/>
            </a:pPr>
            <a:endParaRPr lang="en-US" altLang="zh-CN" sz="900" dirty="0">
              <a:solidFill>
                <a:schemeClr val="bg1"/>
              </a:solidFill>
            </a:endParaRPr>
          </a:p>
          <a:p>
            <a:pPr lvl="0"/>
            <a:r>
              <a:rPr lang="en-US" altLang="zh-CN" sz="900" dirty="0">
                <a:solidFill>
                  <a:schemeClr val="bg1"/>
                </a:solidFill>
              </a:rPr>
              <a:t>Q5-3: Any collaboration with China? </a:t>
            </a:r>
            <a:r>
              <a:rPr lang="en-US" altLang="zh-CN" sz="900" dirty="0">
                <a:solidFill>
                  <a:schemeClr val="accent6">
                    <a:lumMod val="75000"/>
                  </a:schemeClr>
                </a:solidFill>
              </a:rPr>
              <a:t>(Ramez </a:t>
            </a:r>
            <a:r>
              <a:rPr lang="en-US" altLang="zh-CN" sz="900" dirty="0" err="1">
                <a:solidFill>
                  <a:schemeClr val="accent6">
                    <a:lumMod val="75000"/>
                  </a:schemeClr>
                </a:solidFill>
              </a:rPr>
              <a:t>Kassou</a:t>
            </a:r>
            <a:r>
              <a:rPr lang="en-US" altLang="zh-CN" sz="900" dirty="0">
                <a:solidFill>
                  <a:schemeClr val="accent6">
                    <a:lumMod val="75000"/>
                  </a:schemeClr>
                </a:solidFill>
              </a:rPr>
              <a:t>, Mikhail Rubin</a:t>
            </a:r>
            <a:r>
              <a:rPr lang="en-US" altLang="zh-CN" sz="900" dirty="0" smtClean="0">
                <a:solidFill>
                  <a:schemeClr val="accent6">
                    <a:lumMod val="75000"/>
                  </a:schemeClr>
                </a:solidFill>
              </a:rPr>
              <a:t>)</a:t>
            </a:r>
            <a:endParaRPr lang="en-US" altLang="zh-CN" sz="900" dirty="0">
              <a:solidFill>
                <a:schemeClr val="accent6">
                  <a:lumMod val="75000"/>
                </a:schemeClr>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Isometric Gradient Social Media Strategy by Slidesgo">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lidesGo Final Pages">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8342</TotalTime>
  <Words>2037</Words>
  <Application>Microsoft Office PowerPoint</Application>
  <PresentationFormat>Экран (16:9)</PresentationFormat>
  <Paragraphs>299</Paragraphs>
  <Slides>33</Slides>
  <Notes>33</Notes>
  <HiddenSlides>0</HiddenSlides>
  <MMClips>0</MMClips>
  <ScaleCrop>false</ScaleCrop>
  <HeadingPairs>
    <vt:vector size="6" baseType="variant">
      <vt:variant>
        <vt:lpstr>Использованные шрифты</vt:lpstr>
      </vt:variant>
      <vt:variant>
        <vt:i4>14</vt:i4>
      </vt:variant>
      <vt:variant>
        <vt:lpstr>Тема</vt:lpstr>
      </vt:variant>
      <vt:variant>
        <vt:i4>2</vt:i4>
      </vt:variant>
      <vt:variant>
        <vt:lpstr>Заголовки слайдов</vt:lpstr>
      </vt:variant>
      <vt:variant>
        <vt:i4>33</vt:i4>
      </vt:variant>
    </vt:vector>
  </HeadingPairs>
  <TitlesOfParts>
    <vt:vector size="49" baseType="lpstr">
      <vt:lpstr>Roboto Slab Regular</vt:lpstr>
      <vt:lpstr>Saira Extra Condensed</vt:lpstr>
      <vt:lpstr>Proxima Nova Semibold</vt:lpstr>
      <vt:lpstr>Saira ExtraCondensed SemiBold</vt:lpstr>
      <vt:lpstr>Barlow Semi Condensed SemiBold</vt:lpstr>
      <vt:lpstr>Saira ExtraCondensed Medium</vt:lpstr>
      <vt:lpstr>Arial</vt:lpstr>
      <vt:lpstr>Fira Sans Extra Condensed Medium</vt:lpstr>
      <vt:lpstr>Arvo</vt:lpstr>
      <vt:lpstr>Squada One</vt:lpstr>
      <vt:lpstr>Barlow Semi Condensed</vt:lpstr>
      <vt:lpstr>Calibri</vt:lpstr>
      <vt:lpstr>Barlow Semi Condensed Light</vt:lpstr>
      <vt:lpstr>Proxima Nova</vt:lpstr>
      <vt:lpstr>Isometric Gradient Social Media Strategy by Slidesgo</vt:lpstr>
      <vt:lpstr>SlidesGo Final Pages</vt:lpstr>
      <vt:lpstr>TRIZ and IT Draw the Future</vt:lpstr>
      <vt:lpstr>Ramez Kassou 拉梅兹卡苏</vt:lpstr>
      <vt:lpstr>TABLE OF CONTENTS</vt:lpstr>
      <vt:lpstr>ABOUT TDS</vt:lpstr>
      <vt:lpstr>        — Genrikh Altshuller  (Find an idea. Introduction to TRIZ - the theory of inventive problem solving)</vt:lpstr>
      <vt:lpstr>The Organization of TRIZ Developers Summit</vt:lpstr>
      <vt:lpstr>Презентация PowerPoint</vt:lpstr>
      <vt:lpstr>TDS Conference 2022</vt:lpstr>
      <vt:lpstr>TDS Conference Sections</vt:lpstr>
      <vt:lpstr>TRIZ Tools</vt:lpstr>
      <vt:lpstr>TRIZ Nowadays</vt:lpstr>
      <vt:lpstr>Questions &amp; Answers</vt:lpstr>
      <vt:lpstr>TRIZ and IT Interaction</vt:lpstr>
      <vt:lpstr>Approach 1: Developing IT-systems via TRIZ </vt:lpstr>
      <vt:lpstr>Approach 2: Enriching TRIZ Tools by Cases in IT</vt:lpstr>
      <vt:lpstr>Approach 3: Laws and Trends of Evolution </vt:lpstr>
      <vt:lpstr>Approach 4: Developing Creative Personalities </vt:lpstr>
      <vt:lpstr>Questions &amp; Answers</vt:lpstr>
      <vt:lpstr>Compinno-TRIZ:  Problem solving service or business-process oriented system for applying TRIZ-tools</vt:lpstr>
      <vt:lpstr>Developing IT Systems via TRIZ</vt:lpstr>
      <vt:lpstr>TRIZ Summit 2020:  “Two cases of applying TRIZ methods in AI tasks with the introduction of new products” – by Ramez Kassu</vt:lpstr>
      <vt:lpstr>TRIZ Summit 2020:  “Two cases of applying TRIZ methods in AI tasks with the introduction of new products” – by Ramez Kassu</vt:lpstr>
      <vt:lpstr>Questions &amp; Answers</vt:lpstr>
      <vt:lpstr>Developing TRIZ via IT Systems</vt:lpstr>
      <vt:lpstr>TRIZ Summit 2022:  “Automated construction of roadmaps for TRIZ-projects”  – by Anton Kulakov</vt:lpstr>
      <vt:lpstr>Questions &amp; Answers</vt:lpstr>
      <vt:lpstr>Research &amp; Opportunities</vt:lpstr>
      <vt:lpstr>Agenda</vt:lpstr>
      <vt:lpstr>Milestones - 2023</vt:lpstr>
      <vt:lpstr>Questions &amp; Answers</vt:lpstr>
      <vt:lpstr>Contact information</vt:lpstr>
      <vt:lpstr>Questions?</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MEDIA STRATEGY</dc:title>
  <dc:creator>user</dc:creator>
  <cp:lastModifiedBy>Kassu Akhmad-Ramez</cp:lastModifiedBy>
  <cp:revision>119</cp:revision>
  <dcterms:modified xsi:type="dcterms:W3CDTF">2023-05-05T06:48:12Z</dcterms:modified>
</cp:coreProperties>
</file>